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62"/>
  </p:notesMasterIdLst>
  <p:handoutMasterIdLst>
    <p:handoutMasterId r:id="rId63"/>
  </p:handoutMasterIdLst>
  <p:sldIdLst>
    <p:sldId id="356" r:id="rId2"/>
    <p:sldId id="357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9" r:id="rId11"/>
    <p:sldId id="510" r:id="rId12"/>
    <p:sldId id="514" r:id="rId13"/>
    <p:sldId id="515" r:id="rId14"/>
    <p:sldId id="516" r:id="rId15"/>
    <p:sldId id="517" r:id="rId16"/>
    <p:sldId id="519" r:id="rId17"/>
    <p:sldId id="520" r:id="rId18"/>
    <p:sldId id="524" r:id="rId19"/>
    <p:sldId id="525" r:id="rId20"/>
    <p:sldId id="528" r:id="rId21"/>
    <p:sldId id="529" r:id="rId22"/>
    <p:sldId id="530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572" r:id="rId59"/>
    <p:sldId id="573" r:id="rId60"/>
    <p:sldId id="430" r:id="rId61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4C"/>
    <a:srgbClr val="007E39"/>
    <a:srgbClr val="F61828"/>
    <a:srgbClr val="FFFF99"/>
    <a:srgbClr val="0036A2"/>
    <a:srgbClr val="4411D5"/>
    <a:srgbClr val="C0007B"/>
    <a:srgbClr val="AC1418"/>
    <a:srgbClr val="FFCC00"/>
    <a:srgbClr val="6B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1254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Dreamweaver CS5 allows copying content from Microsoft office documents, such as Microsoft Word and Excel files, and add it to your Web page without losing formatting.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do so, convert the Microsoft office document into Hypertext Markup Language (HTML) and then import the HTML document in Dreamweaver. 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You can also directly import the Microsoft office documents in Dreamweaver CS5.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do this use the </a:t>
          </a:r>
          <a:r>
            <a:rPr lang="en-US" sz="1800" b="1" dirty="0" smtClean="0"/>
            <a:t>Import</a:t>
          </a:r>
          <a:r>
            <a:rPr lang="en-US" sz="1800" dirty="0" smtClean="0"/>
            <a:t> command from the </a:t>
          </a:r>
          <a:r>
            <a:rPr lang="en-US" sz="1800" b="1" dirty="0" smtClean="0"/>
            <a:t>File</a:t>
          </a:r>
          <a:r>
            <a:rPr lang="en-US" sz="1800" dirty="0" smtClean="0"/>
            <a:t> menu and then select the document type (Word Document or Excel Document) from the submenu.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4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4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4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F00904-81A1-4423-AB54-A7CF7DC68CB2}" type="presOf" srcId="{FC2A7E5C-B22A-46C4-9AFD-A55CEAE725CE}" destId="{0256FAD6-365E-4CAB-8266-8CECC71F7F52}" srcOrd="0" destOrd="0" presId="urn:microsoft.com/office/officeart/2005/8/layout/vList2"/>
    <dgm:cxn modelId="{3FD6CEEB-DCDF-4C72-AB33-3750141C9188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62D9881D-B4CB-4A4A-9535-8C20D8C01886}" type="presOf" srcId="{32F9483E-A135-41CD-9B8E-5BB23FE4E385}" destId="{02F157C3-4AF0-4564-919C-72DA0052C758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5E2C1526-F631-4307-A9A3-C3D29AD057B6}" type="presOf" srcId="{D32F8FCF-EDF2-4321-B49C-D5DF3D295B52}" destId="{9FF9BD46-DE44-4B30-80ED-AC3A9E213A06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D1FC51B4-05CC-48CD-B42C-A90816763D65}" type="presOf" srcId="{4E1CD5B7-2CF3-44AA-979B-6F420433627D}" destId="{388723AB-37EB-4EC2-B7B0-759657273835}" srcOrd="0" destOrd="0" presId="urn:microsoft.com/office/officeart/2005/8/layout/vList2"/>
    <dgm:cxn modelId="{DE98022F-8009-443C-9198-9BBC15CFFD68}" type="presParOf" srcId="{9FF9BD46-DE44-4B30-80ED-AC3A9E213A06}" destId="{388723AB-37EB-4EC2-B7B0-759657273835}" srcOrd="0" destOrd="0" presId="urn:microsoft.com/office/officeart/2005/8/layout/vList2"/>
    <dgm:cxn modelId="{DCDFB32A-EB13-49A9-BE3A-9DD35D896F62}" type="presParOf" srcId="{9FF9BD46-DE44-4B30-80ED-AC3A9E213A06}" destId="{D877BAB3-7DBF-46AB-A039-BE8C107F0C8C}" srcOrd="1" destOrd="0" presId="urn:microsoft.com/office/officeart/2005/8/layout/vList2"/>
    <dgm:cxn modelId="{46B206C3-225B-48BE-B53E-62F78A53E9FF}" type="presParOf" srcId="{9FF9BD46-DE44-4B30-80ED-AC3A9E213A06}" destId="{0256FAD6-365E-4CAB-8266-8CECC71F7F52}" srcOrd="2" destOrd="0" presId="urn:microsoft.com/office/officeart/2005/8/layout/vList2"/>
    <dgm:cxn modelId="{CCDB717A-2D15-4402-B441-685B57A628C2}" type="presParOf" srcId="{9FF9BD46-DE44-4B30-80ED-AC3A9E213A06}" destId="{C88DBDBC-73BA-40D4-ACAA-61468FA8920B}" srcOrd="3" destOrd="0" presId="urn:microsoft.com/office/officeart/2005/8/layout/vList2"/>
    <dgm:cxn modelId="{1025E367-CBE3-4D4A-86E0-62CAC5596B04}" type="presParOf" srcId="{9FF9BD46-DE44-4B30-80ED-AC3A9E213A06}" destId="{A6445519-E36D-458F-8F29-D286534B965D}" srcOrd="4" destOrd="0" presId="urn:microsoft.com/office/officeart/2005/8/layout/vList2"/>
    <dgm:cxn modelId="{8F6AA934-8BF3-4785-9054-8BD6840BC46D}" type="presParOf" srcId="{9FF9BD46-DE44-4B30-80ED-AC3A9E213A06}" destId="{A2EE26A5-691E-4C3F-B7EF-20DE69EA838D}" srcOrd="5" destOrd="0" presId="urn:microsoft.com/office/officeart/2005/8/layout/vList2"/>
    <dgm:cxn modelId="{711C1CE5-B4F8-4DA5-A851-FA6E0995017C}" type="presParOf" srcId="{9FF9BD46-DE44-4B30-80ED-AC3A9E213A06}" destId="{02F157C3-4AF0-4564-919C-72DA0052C758}" srcOrd="6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You can use null links to attach behaviors to objects or text on a page.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Script links are used when you want to give additional information to visitors about an item without leaving the current Web page.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Script links can also be used to perform calculations, validate forms, or do other processing tasks when a visitor clicks a specific item.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create a null link, you select text, an image, or an object in the </a:t>
          </a:r>
          <a:r>
            <a:rPr lang="en-US" sz="1800" b="1" dirty="0" smtClean="0"/>
            <a:t>Document</a:t>
          </a:r>
          <a:r>
            <a:rPr lang="en-US" sz="1800" dirty="0" smtClean="0"/>
            <a:t> window’s </a:t>
          </a:r>
          <a:r>
            <a:rPr lang="en-US" sz="1800" b="1" dirty="0" smtClean="0"/>
            <a:t>Design</a:t>
          </a:r>
          <a:r>
            <a:rPr lang="en-US" sz="1800" dirty="0" smtClean="0"/>
            <a:t> view.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accent2">
                <a:lumMod val="75000"/>
              </a:schemeClr>
            </a:gs>
            <a:gs pos="8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Then, in the </a:t>
          </a:r>
          <a:r>
            <a:rPr lang="en-US" sz="1800" b="1" dirty="0" smtClean="0"/>
            <a:t>Link</a:t>
          </a:r>
          <a:r>
            <a:rPr lang="en-US" sz="1800" dirty="0" smtClean="0"/>
            <a:t> box of the </a:t>
          </a:r>
          <a:r>
            <a:rPr lang="en-US" sz="1800" b="1" dirty="0" smtClean="0"/>
            <a:t>Property Inspector</a:t>
          </a:r>
          <a:r>
            <a:rPr lang="en-US" sz="1800" dirty="0" smtClean="0"/>
            <a:t>, you type </a:t>
          </a:r>
          <a:r>
            <a:rPr lang="en-US" sz="1800" b="1" dirty="0" err="1" smtClean="0"/>
            <a:t>javascript</a:t>
          </a:r>
          <a:r>
            <a:rPr lang="en-US" sz="1800" b="1" dirty="0" smtClean="0"/>
            <a:t>:</a:t>
          </a:r>
          <a:r>
            <a:rPr lang="en-US" sz="1800" dirty="0" smtClean="0"/>
            <a:t> followed by some JavaScript code or a function call.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In the </a:t>
          </a:r>
          <a:r>
            <a:rPr lang="en-US" sz="1800" b="1" dirty="0" smtClean="0"/>
            <a:t>Property Inspector</a:t>
          </a:r>
          <a:r>
            <a:rPr lang="en-US" sz="1800" dirty="0" smtClean="0"/>
            <a:t>, you type </a:t>
          </a:r>
          <a:r>
            <a:rPr lang="en-US" sz="1800" b="1" dirty="0" err="1" smtClean="0"/>
            <a:t>javascript</a:t>
          </a:r>
          <a:r>
            <a:rPr lang="en-US" sz="1800" b="1" dirty="0" smtClean="0"/>
            <a:t>:; </a:t>
          </a:r>
          <a:r>
            <a:rPr lang="en-US" sz="1800" dirty="0" smtClean="0"/>
            <a:t>(the word </a:t>
          </a:r>
          <a:r>
            <a:rPr lang="en-US" sz="1800" dirty="0" err="1" smtClean="0"/>
            <a:t>javascript</a:t>
          </a:r>
          <a:r>
            <a:rPr lang="en-US" sz="1800" dirty="0" smtClean="0"/>
            <a:t>, followed by a colon, followed by a semicolon) in </a:t>
          </a:r>
          <a:r>
            <a:rPr lang="en-US" sz="1800" b="1" dirty="0" smtClean="0"/>
            <a:t>the Link </a:t>
          </a:r>
          <a:r>
            <a:rPr lang="en-US" sz="1800" dirty="0" smtClean="0"/>
            <a:t>box.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A83EA235-E060-44BE-963D-98B11BA80594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To create a script link, you select text, an image, or an object in the Document window’s </a:t>
          </a:r>
          <a:r>
            <a:rPr lang="en-US" sz="1800" b="1" dirty="0" smtClean="0"/>
            <a:t>Design</a:t>
          </a:r>
          <a:r>
            <a:rPr lang="en-US" sz="1800" dirty="0" smtClean="0"/>
            <a:t> view. </a:t>
          </a:r>
          <a:endParaRPr lang="en-US" sz="1800" dirty="0"/>
        </a:p>
      </dgm:t>
    </dgm:pt>
    <dgm:pt modelId="{F54552A2-E442-4F51-A186-7CA5FBC4A74E}" type="parTrans" cxnId="{D6011FE8-6C20-4094-89BF-D8114E929906}">
      <dgm:prSet/>
      <dgm:spPr/>
      <dgm:t>
        <a:bodyPr/>
        <a:lstStyle/>
        <a:p>
          <a:endParaRPr lang="en-US"/>
        </a:p>
      </dgm:t>
    </dgm:pt>
    <dgm:pt modelId="{DBE65C8F-E44D-4C07-A707-23D87E626421}" type="sibTrans" cxnId="{D6011FE8-6C20-4094-89BF-D8114E929906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7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7" custScaleY="67457" custLinFactNeighborY="8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7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7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7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4E72A007-5A9B-4643-9166-32A683936A79}" type="pres">
      <dgm:prSet presAssocID="{A83EA235-E060-44BE-963D-98B11BA80594}" presName="parentText" presStyleLbl="node1" presStyleIdx="5" presStyleCnt="7" custScaleY="649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48A69-8BED-4BDC-B673-E819F884D14C}" type="pres">
      <dgm:prSet presAssocID="{DBE65C8F-E44D-4C07-A707-23D87E626421}" presName="spacer" presStyleCnt="0"/>
      <dgm:spPr/>
    </dgm:pt>
    <dgm:pt modelId="{2EB7D3FA-250E-4F56-A9B0-C5AA0134E3BB}" type="pres">
      <dgm:prSet presAssocID="{FF2132BF-F09B-49F5-AB31-99E7CE70E1C7}" presName="parentText" presStyleLbl="node1" presStyleIdx="6" presStyleCnt="7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26649D88-6494-4AC2-B93D-FE9F964F3FAB}" type="presOf" srcId="{32F9483E-A135-41CD-9B8E-5BB23FE4E385}" destId="{02F157C3-4AF0-4564-919C-72DA0052C758}" srcOrd="0" destOrd="0" presId="urn:microsoft.com/office/officeart/2005/8/layout/vList2"/>
    <dgm:cxn modelId="{2F60EF03-8E41-41A5-B8F7-29E1B5074C00}" type="presOf" srcId="{562882C0-AB97-4E3B-8D46-8E574B04BE56}" destId="{A6445519-E36D-458F-8F29-D286534B965D}" srcOrd="0" destOrd="0" presId="urn:microsoft.com/office/officeart/2005/8/layout/vList2"/>
    <dgm:cxn modelId="{68C89727-A684-4B99-A661-370E025C43C4}" type="presOf" srcId="{D2E1E881-2A8B-49A1-8081-38D4919F1CD9}" destId="{AA8A937F-D49C-41D9-A9B7-393386DAE8AC}" srcOrd="0" destOrd="0" presId="urn:microsoft.com/office/officeart/2005/8/layout/vList2"/>
    <dgm:cxn modelId="{D6011FE8-6C20-4094-89BF-D8114E929906}" srcId="{D32F8FCF-EDF2-4321-B49C-D5DF3D295B52}" destId="{A83EA235-E060-44BE-963D-98B11BA80594}" srcOrd="5" destOrd="0" parTransId="{F54552A2-E442-4F51-A186-7CA5FBC4A74E}" sibTransId="{DBE65C8F-E44D-4C07-A707-23D87E626421}"/>
    <dgm:cxn modelId="{FDF0883A-E080-45F1-93BF-224CED179F95}" type="presOf" srcId="{FF2132BF-F09B-49F5-AB31-99E7CE70E1C7}" destId="{2EB7D3FA-250E-4F56-A9B0-C5AA0134E3BB}" srcOrd="0" destOrd="0" presId="urn:microsoft.com/office/officeart/2005/8/layout/vList2"/>
    <dgm:cxn modelId="{2F63A922-92A7-4A50-B9ED-A48651483FF6}" type="presOf" srcId="{D32F8FCF-EDF2-4321-B49C-D5DF3D295B52}" destId="{9FF9BD46-DE44-4B30-80ED-AC3A9E213A06}" srcOrd="0" destOrd="0" presId="urn:microsoft.com/office/officeart/2005/8/layout/vList2"/>
    <dgm:cxn modelId="{0F5EF046-3700-478A-A661-EEB3DC56D496}" type="presOf" srcId="{FC2A7E5C-B22A-46C4-9AFD-A55CEAE725CE}" destId="{0256FAD6-365E-4CAB-8266-8CECC71F7F52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E3B954C3-8724-41EF-9A1D-FB3D62316B30}" type="presOf" srcId="{4E1CD5B7-2CF3-44AA-979B-6F420433627D}" destId="{388723AB-37EB-4EC2-B7B0-759657273835}" srcOrd="0" destOrd="0" presId="urn:microsoft.com/office/officeart/2005/8/layout/vList2"/>
    <dgm:cxn modelId="{0BD0C4EB-F750-420E-910C-14F6B2C3678A}" srcId="{D32F8FCF-EDF2-4321-B49C-D5DF3D295B52}" destId="{FF2132BF-F09B-49F5-AB31-99E7CE70E1C7}" srcOrd="6" destOrd="0" parTransId="{67247185-BB54-4129-8A20-6808698D348F}" sibTransId="{3AA164DC-391F-4CDC-8793-ABEF635916E8}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ADE389BB-5D98-4B23-9906-EB3F58B4C700}" type="presOf" srcId="{A83EA235-E060-44BE-963D-98B11BA80594}" destId="{4E72A007-5A9B-4643-9166-32A683936A79}" srcOrd="0" destOrd="0" presId="urn:microsoft.com/office/officeart/2005/8/layout/vList2"/>
    <dgm:cxn modelId="{0ABFCE57-F6DA-4342-9012-5D1BFF169E2C}" type="presParOf" srcId="{9FF9BD46-DE44-4B30-80ED-AC3A9E213A06}" destId="{388723AB-37EB-4EC2-B7B0-759657273835}" srcOrd="0" destOrd="0" presId="urn:microsoft.com/office/officeart/2005/8/layout/vList2"/>
    <dgm:cxn modelId="{C9A9EAD5-0D81-4345-8270-28C3380F8BA1}" type="presParOf" srcId="{9FF9BD46-DE44-4B30-80ED-AC3A9E213A06}" destId="{D877BAB3-7DBF-46AB-A039-BE8C107F0C8C}" srcOrd="1" destOrd="0" presId="urn:microsoft.com/office/officeart/2005/8/layout/vList2"/>
    <dgm:cxn modelId="{A40C6214-F412-4EBF-A018-33A7A928F367}" type="presParOf" srcId="{9FF9BD46-DE44-4B30-80ED-AC3A9E213A06}" destId="{0256FAD6-365E-4CAB-8266-8CECC71F7F52}" srcOrd="2" destOrd="0" presId="urn:microsoft.com/office/officeart/2005/8/layout/vList2"/>
    <dgm:cxn modelId="{BE2B9A63-3CDE-43E5-AD2F-3439FD83A810}" type="presParOf" srcId="{9FF9BD46-DE44-4B30-80ED-AC3A9E213A06}" destId="{C88DBDBC-73BA-40D4-ACAA-61468FA8920B}" srcOrd="3" destOrd="0" presId="urn:microsoft.com/office/officeart/2005/8/layout/vList2"/>
    <dgm:cxn modelId="{684F130F-47E5-486E-8412-391C193A83F7}" type="presParOf" srcId="{9FF9BD46-DE44-4B30-80ED-AC3A9E213A06}" destId="{A6445519-E36D-458F-8F29-D286534B965D}" srcOrd="4" destOrd="0" presId="urn:microsoft.com/office/officeart/2005/8/layout/vList2"/>
    <dgm:cxn modelId="{8CB64B54-7484-48B4-A454-92B712447B51}" type="presParOf" srcId="{9FF9BD46-DE44-4B30-80ED-AC3A9E213A06}" destId="{A2EE26A5-691E-4C3F-B7EF-20DE69EA838D}" srcOrd="5" destOrd="0" presId="urn:microsoft.com/office/officeart/2005/8/layout/vList2"/>
    <dgm:cxn modelId="{78DA3884-7628-498C-B8E5-C8F891D0AD0C}" type="presParOf" srcId="{9FF9BD46-DE44-4B30-80ED-AC3A9E213A06}" destId="{02F157C3-4AF0-4564-919C-72DA0052C758}" srcOrd="6" destOrd="0" presId="urn:microsoft.com/office/officeart/2005/8/layout/vList2"/>
    <dgm:cxn modelId="{08573C17-8649-4FE4-8142-5456E41A8CE8}" type="presParOf" srcId="{9FF9BD46-DE44-4B30-80ED-AC3A9E213A06}" destId="{3C7DB9C2-B0E1-49BC-BB9B-F7C0921C4DD2}" srcOrd="7" destOrd="0" presId="urn:microsoft.com/office/officeart/2005/8/layout/vList2"/>
    <dgm:cxn modelId="{C8510C23-0290-4256-A556-A8DD30698ED0}" type="presParOf" srcId="{9FF9BD46-DE44-4B30-80ED-AC3A9E213A06}" destId="{AA8A937F-D49C-41D9-A9B7-393386DAE8AC}" srcOrd="8" destOrd="0" presId="urn:microsoft.com/office/officeart/2005/8/layout/vList2"/>
    <dgm:cxn modelId="{9F53850E-9A5B-46E6-BE01-8D854C59139A}" type="presParOf" srcId="{9FF9BD46-DE44-4B30-80ED-AC3A9E213A06}" destId="{80608842-D2C2-445C-A52E-9253146A0666}" srcOrd="9" destOrd="0" presId="urn:microsoft.com/office/officeart/2005/8/layout/vList2"/>
    <dgm:cxn modelId="{F0295597-9FAA-4644-BF2B-C74D45A49AB9}" type="presParOf" srcId="{9FF9BD46-DE44-4B30-80ED-AC3A9E213A06}" destId="{4E72A007-5A9B-4643-9166-32A683936A79}" srcOrd="10" destOrd="0" presId="urn:microsoft.com/office/officeart/2005/8/layout/vList2"/>
    <dgm:cxn modelId="{B7C93E36-67B6-4BC5-B0D8-5CE695A7FFE5}" type="presParOf" srcId="{9FF9BD46-DE44-4B30-80ED-AC3A9E213A06}" destId="{C7348A69-8BED-4BDC-B673-E819F884D14C}" srcOrd="11" destOrd="0" presId="urn:microsoft.com/office/officeart/2005/8/layout/vList2"/>
    <dgm:cxn modelId="{B05FF085-E1D2-4132-9F90-37156C45F809}" type="presParOf" srcId="{9FF9BD46-DE44-4B30-80ED-AC3A9E213A06}" destId="{2EB7D3FA-250E-4F56-A9B0-C5AA0134E3BB}" srcOrd="12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blank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top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Loads the linked file into a new, unnamed browser window. 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Loads the linked file into the full browser window, thereby removing all frames.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parent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Loads the linked file into the parent frameset or window of the frame that contains the link.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C6931B78-C70D-4CF4-9514-AA61DB2DEED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self</a:t>
          </a:r>
          <a:endParaRPr lang="en-US" sz="1600" b="1" dirty="0"/>
        </a:p>
      </dgm:t>
    </dgm:pt>
    <dgm:pt modelId="{781A3BC2-F751-4407-86CC-4E4507EE80C4}" type="parTrans" cxnId="{57171ACA-6329-4E33-8588-FF2F2082E791}">
      <dgm:prSet/>
      <dgm:spPr/>
      <dgm:t>
        <a:bodyPr/>
        <a:lstStyle/>
        <a:p>
          <a:endParaRPr lang="en-US"/>
        </a:p>
      </dgm:t>
    </dgm:pt>
    <dgm:pt modelId="{A1EE7809-DCFB-4129-87B8-148CB5116A3C}" type="sibTrans" cxnId="{57171ACA-6329-4E33-8588-FF2F2082E791}">
      <dgm:prSet/>
      <dgm:spPr/>
      <dgm:t>
        <a:bodyPr/>
        <a:lstStyle/>
        <a:p>
          <a:endParaRPr lang="en-US"/>
        </a:p>
      </dgm:t>
    </dgm:pt>
    <dgm:pt modelId="{0DF0FA0B-F621-4844-833E-13A34D26F1D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Loads the linked file into the same frame or window as the link.</a:t>
          </a:r>
          <a:endParaRPr lang="en-US" sz="1400" dirty="0"/>
        </a:p>
      </dgm:t>
    </dgm:pt>
    <dgm:pt modelId="{C1B8FF91-F37F-4386-ADC3-D1E6444CAC0E}" type="parTrans" cxnId="{605DFA78-0BDB-4703-921C-52D8C0746623}">
      <dgm:prSet/>
      <dgm:spPr/>
      <dgm:t>
        <a:bodyPr/>
        <a:lstStyle/>
        <a:p>
          <a:endParaRPr lang="en-US"/>
        </a:p>
      </dgm:t>
    </dgm:pt>
    <dgm:pt modelId="{E3A2ED5D-3DDA-466C-B118-33A4D383E9C1}" type="sibTrans" cxnId="{605DFA78-0BDB-4703-921C-52D8C0746623}">
      <dgm:prSet/>
      <dgm:spPr/>
      <dgm:t>
        <a:bodyPr/>
        <a:lstStyle/>
        <a:p>
          <a:endParaRPr lang="en-US"/>
        </a:p>
      </dgm:t>
    </dgm:pt>
    <dgm:pt modelId="{9FD93CA1-8B80-4B6D-88A3-99DCBCF7FF6D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If the frame containing the link is not nested, the linked file loads into the full browser window.</a:t>
          </a:r>
          <a:endParaRPr lang="en-US" sz="1400" dirty="0"/>
        </a:p>
      </dgm:t>
    </dgm:pt>
    <dgm:pt modelId="{D7CD0F3D-8286-4589-8EAB-CD9E97F25764}" type="parTrans" cxnId="{92ED5C60-A266-4060-8448-E79654C2FBA2}">
      <dgm:prSet/>
      <dgm:spPr/>
      <dgm:t>
        <a:bodyPr/>
        <a:lstStyle/>
        <a:p>
          <a:endParaRPr lang="en-US"/>
        </a:p>
      </dgm:t>
    </dgm:pt>
    <dgm:pt modelId="{25B71F48-C68D-49F2-86F1-F46302F9C619}" type="sibTrans" cxnId="{92ED5C60-A266-4060-8448-E79654C2FBA2}">
      <dgm:prSet/>
      <dgm:spPr/>
      <dgm:t>
        <a:bodyPr/>
        <a:lstStyle/>
        <a:p>
          <a:endParaRPr lang="en-US"/>
        </a:p>
      </dgm:t>
    </dgm:pt>
    <dgm:pt modelId="{AFC8AB5D-505E-4E31-873C-D3DC470A932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target is the default, so you usually don’t need to specify it.</a:t>
          </a:r>
          <a:endParaRPr lang="en-US" sz="1400" dirty="0"/>
        </a:p>
      </dgm:t>
    </dgm:pt>
    <dgm:pt modelId="{0775BECB-4F60-4038-A110-08E3265E82F3}" type="parTrans" cxnId="{5C4F13AA-B0E9-4B49-BF7C-8DFB8DADD99D}">
      <dgm:prSet/>
      <dgm:spPr/>
      <dgm:t>
        <a:bodyPr/>
        <a:lstStyle/>
        <a:p>
          <a:endParaRPr lang="en-US"/>
        </a:p>
      </dgm:t>
    </dgm:pt>
    <dgm:pt modelId="{A549C3A4-70FE-4121-98D6-3758FFE25555}" type="sibTrans" cxnId="{5C4F13AA-B0E9-4B49-BF7C-8DFB8DADD99D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4" custScaleX="123932" custScaleY="8743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4" custLinFactNeighborX="-1000" custLinFactNeighborY="-31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1" presStyleCnt="4" custScaleY="96827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9279627D-C3CA-4CE2-886B-94B485EEDF47}" type="pres">
      <dgm:prSet presAssocID="{C6931B78-C70D-4CF4-9514-AA61DB2DEEDE}" presName="parentLin" presStyleCnt="0"/>
      <dgm:spPr/>
    </dgm:pt>
    <dgm:pt modelId="{6E67C7ED-1F14-4791-9C71-D221033568B7}" type="pres">
      <dgm:prSet presAssocID="{C6931B78-C70D-4CF4-9514-AA61DB2DEED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A205D003-64B6-4472-A37D-D26E0935C9BF}" type="pres">
      <dgm:prSet presAssocID="{C6931B78-C70D-4CF4-9514-AA61DB2DEEDE}" presName="parentText" presStyleLbl="node1" presStyleIdx="2" presStyleCnt="4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65FD9-4838-4BA1-AB7D-78A723B64B5C}" type="pres">
      <dgm:prSet presAssocID="{C6931B78-C70D-4CF4-9514-AA61DB2DEEDE}" presName="negativeSpace" presStyleCnt="0"/>
      <dgm:spPr/>
    </dgm:pt>
    <dgm:pt modelId="{C511DF64-1885-4623-B656-C7BBEF774BE8}" type="pres">
      <dgm:prSet presAssocID="{C6931B78-C70D-4CF4-9514-AA61DB2DEED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F403D-65EC-4516-B16D-AB0C60DDC876}" type="pres">
      <dgm:prSet presAssocID="{A1EE7809-DCFB-4129-87B8-148CB5116A3C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3" presStyleCnt="4" custScaleX="124208" custScaleY="87969" custLinFactNeighborX="-36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3" presStyleCnt="4" custLinFactNeighborY="-2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9F179E55-A031-4B64-81A4-592DB025F161}" type="presOf" srcId="{C6931B78-C70D-4CF4-9514-AA61DB2DEEDE}" destId="{6E67C7ED-1F14-4791-9C71-D221033568B7}" srcOrd="0" destOrd="0" presId="urn:microsoft.com/office/officeart/2005/8/layout/list1"/>
    <dgm:cxn modelId="{11220FF1-A552-439F-A177-966DDF5D71E3}" srcId="{9E018682-F920-4DE4-848B-9A1180AFE0E6}" destId="{DD2972BB-86F5-43ED-95EB-0E6235EE415E}" srcOrd="3" destOrd="0" parTransId="{D39F6C01-923D-4B2C-9441-495951EBA3D8}" sibTransId="{53A88CDB-A6B1-40B6-978D-1514548A3D8B}"/>
    <dgm:cxn modelId="{1F537F8B-AD1E-4622-B324-FF3FA6A6F130}" type="presOf" srcId="{E78D2F9B-A2F9-4F46-B4BA-303592BBD943}" destId="{BA6D28AA-79AE-468C-92AF-1B3BA54E5829}" srcOrd="1" destOrd="0" presId="urn:microsoft.com/office/officeart/2005/8/layout/list1"/>
    <dgm:cxn modelId="{91B35122-D272-4825-A27A-81A034D6D9D7}" type="presOf" srcId="{9FD93CA1-8B80-4B6D-88A3-99DCBCF7FF6D}" destId="{EAC038EA-CD33-4F31-8AE8-8CE5E530A12A}" srcOrd="0" destOrd="1" presId="urn:microsoft.com/office/officeart/2005/8/layout/list1"/>
    <dgm:cxn modelId="{98888AC3-EF69-410F-9FC0-16ABD3A8778B}" type="presOf" srcId="{9E018682-F920-4DE4-848B-9A1180AFE0E6}" destId="{35B9770D-CA92-443B-8E98-61B8397B238F}" srcOrd="0" destOrd="0" presId="urn:microsoft.com/office/officeart/2005/8/layout/list1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A6C4763A-2594-41B8-9203-7587A3BCDBD4}" type="presOf" srcId="{05681F84-B782-4778-A47F-95E98E8F0936}" destId="{EAC038EA-CD33-4F31-8AE8-8CE5E530A12A}" srcOrd="0" destOrd="0" presId="urn:microsoft.com/office/officeart/2005/8/layout/list1"/>
    <dgm:cxn modelId="{8E813FE4-9977-4F42-B221-17EE9098F536}" type="presOf" srcId="{0BE71C6B-AB23-42F8-8530-ACCE65770C59}" destId="{E5F8AC0D-C818-46D2-8191-251E5BC620F9}" srcOrd="0" destOrd="0" presId="urn:microsoft.com/office/officeart/2005/8/layout/list1"/>
    <dgm:cxn modelId="{08523D70-BB6B-4665-891E-68C041F1E9A5}" type="presOf" srcId="{DD2972BB-86F5-43ED-95EB-0E6235EE415E}" destId="{39270827-321C-487D-8701-D3C791DADC60}" srcOrd="1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27DB7571-4103-4068-9B3B-186647AB179F}" type="presOf" srcId="{C6931B78-C70D-4CF4-9514-AA61DB2DEEDE}" destId="{A205D003-64B6-4472-A37D-D26E0935C9BF}" srcOrd="1" destOrd="0" presId="urn:microsoft.com/office/officeart/2005/8/layout/list1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5C4F13AA-B0E9-4B49-BF7C-8DFB8DADD99D}" srcId="{C6931B78-C70D-4CF4-9514-AA61DB2DEEDE}" destId="{AFC8AB5D-505E-4E31-873C-D3DC470A9323}" srcOrd="1" destOrd="0" parTransId="{0775BECB-4F60-4038-A110-08E3265E82F3}" sibTransId="{A549C3A4-70FE-4121-98D6-3758FFE25555}"/>
    <dgm:cxn modelId="{98BF6919-7F7D-4F48-949F-0E11E2A1D00F}" type="presOf" srcId="{DD2972BB-86F5-43ED-95EB-0E6235EE415E}" destId="{F2D1EC00-5936-4507-A1B3-ADE919C81521}" srcOrd="0" destOrd="0" presId="urn:microsoft.com/office/officeart/2005/8/layout/list1"/>
    <dgm:cxn modelId="{D194C18B-BC9C-42F1-9548-AE516719C672}" type="presOf" srcId="{3A238C8B-31F0-40F7-B9EC-E53169E5539B}" destId="{A3A48043-0B63-489A-B90C-A566B8DF0AB2}" srcOrd="0" destOrd="0" presId="urn:microsoft.com/office/officeart/2005/8/layout/list1"/>
    <dgm:cxn modelId="{92ED5C60-A266-4060-8448-E79654C2FBA2}" srcId="{E78D2F9B-A2F9-4F46-B4BA-303592BBD943}" destId="{9FD93CA1-8B80-4B6D-88A3-99DCBCF7FF6D}" srcOrd="1" destOrd="0" parTransId="{D7CD0F3D-8286-4589-8EAB-CD9E97F25764}" sibTransId="{25B71F48-C68D-49F2-86F1-F46302F9C619}"/>
    <dgm:cxn modelId="{57171ACA-6329-4E33-8588-FF2F2082E791}" srcId="{9E018682-F920-4DE4-848B-9A1180AFE0E6}" destId="{C6931B78-C70D-4CF4-9514-AA61DB2DEEDE}" srcOrd="2" destOrd="0" parTransId="{781A3BC2-F751-4407-86CC-4E4507EE80C4}" sibTransId="{A1EE7809-DCFB-4129-87B8-148CB5116A3C}"/>
    <dgm:cxn modelId="{B9FC51BB-E1AA-47AA-8CF3-51A8D17B1157}" type="presOf" srcId="{E78D2F9B-A2F9-4F46-B4BA-303592BBD943}" destId="{4D331CF4-02D7-4FEE-80B1-B1DE57E7C063}" srcOrd="0" destOrd="0" presId="urn:microsoft.com/office/officeart/2005/8/layout/list1"/>
    <dgm:cxn modelId="{F8A3DCDD-A9C8-4016-8A70-0334BE5CACC2}" type="presOf" srcId="{0EAF9682-B1F8-4E02-A34A-E6BC34DCCA96}" destId="{F89E510D-1EE2-46EE-81BE-70A29F00E6DE}" srcOrd="1" destOrd="0" presId="urn:microsoft.com/office/officeart/2005/8/layout/list1"/>
    <dgm:cxn modelId="{605DFA78-0BDB-4703-921C-52D8C0746623}" srcId="{C6931B78-C70D-4CF4-9514-AA61DB2DEEDE}" destId="{0DF0FA0B-F621-4844-833E-13A34D26F1D3}" srcOrd="0" destOrd="0" parTransId="{C1B8FF91-F37F-4386-ADC3-D1E6444CAC0E}" sibTransId="{E3A2ED5D-3DDA-466C-B118-33A4D383E9C1}"/>
    <dgm:cxn modelId="{35B2F4F1-0D95-4124-8642-13EB855C9DC9}" type="presOf" srcId="{AFC8AB5D-505E-4E31-873C-D3DC470A9323}" destId="{C511DF64-1885-4623-B656-C7BBEF774BE8}" srcOrd="0" destOrd="1" presId="urn:microsoft.com/office/officeart/2005/8/layout/list1"/>
    <dgm:cxn modelId="{50950AD4-7138-4475-BC92-A03F6BE82EAE}" srcId="{9E018682-F920-4DE4-848B-9A1180AFE0E6}" destId="{E78D2F9B-A2F9-4F46-B4BA-303592BBD943}" srcOrd="1" destOrd="0" parTransId="{45869E47-1BF0-4EF2-96EC-175A26B99201}" sibTransId="{BD4901A9-4372-4AF1-8C7A-84CFB47CEEDE}"/>
    <dgm:cxn modelId="{5220DF29-7CE6-4652-8D77-DA688E1C8DEA}" type="presOf" srcId="{0EAF9682-B1F8-4E02-A34A-E6BC34DCCA96}" destId="{E736F3BE-881B-4B2E-9BA6-B26B41AC01E6}" srcOrd="0" destOrd="0" presId="urn:microsoft.com/office/officeart/2005/8/layout/list1"/>
    <dgm:cxn modelId="{F0B07AE0-0AA6-4252-96C5-2921CF02700E}" type="presOf" srcId="{0DF0FA0B-F621-4844-833E-13A34D26F1D3}" destId="{C511DF64-1885-4623-B656-C7BBEF774BE8}" srcOrd="0" destOrd="0" presId="urn:microsoft.com/office/officeart/2005/8/layout/list1"/>
    <dgm:cxn modelId="{71B58BC5-5931-44DA-836C-2BD5850A7E5F}" type="presParOf" srcId="{35B9770D-CA92-443B-8E98-61B8397B238F}" destId="{0473A6B5-DC7A-437A-B45A-5718DC69EABD}" srcOrd="0" destOrd="0" presId="urn:microsoft.com/office/officeart/2005/8/layout/list1"/>
    <dgm:cxn modelId="{D29AF0E9-A734-466D-99AE-F639FBB0FFD1}" type="presParOf" srcId="{0473A6B5-DC7A-437A-B45A-5718DC69EABD}" destId="{E736F3BE-881B-4B2E-9BA6-B26B41AC01E6}" srcOrd="0" destOrd="0" presId="urn:microsoft.com/office/officeart/2005/8/layout/list1"/>
    <dgm:cxn modelId="{D15F9AAF-549C-4C24-B03C-3EBE4B015EFA}" type="presParOf" srcId="{0473A6B5-DC7A-437A-B45A-5718DC69EABD}" destId="{F89E510D-1EE2-46EE-81BE-70A29F00E6DE}" srcOrd="1" destOrd="0" presId="urn:microsoft.com/office/officeart/2005/8/layout/list1"/>
    <dgm:cxn modelId="{D4B5E44B-F972-44EA-867F-A522228713AB}" type="presParOf" srcId="{35B9770D-CA92-443B-8E98-61B8397B238F}" destId="{302E932B-1D19-4F55-8CFF-667490D2A380}" srcOrd="1" destOrd="0" presId="urn:microsoft.com/office/officeart/2005/8/layout/list1"/>
    <dgm:cxn modelId="{2420AE62-4918-46DB-9C8E-7A23B0010020}" type="presParOf" srcId="{35B9770D-CA92-443B-8E98-61B8397B238F}" destId="{A3A48043-0B63-489A-B90C-A566B8DF0AB2}" srcOrd="2" destOrd="0" presId="urn:microsoft.com/office/officeart/2005/8/layout/list1"/>
    <dgm:cxn modelId="{A0622E7F-161C-4EB4-A29D-D05CFE750AAF}" type="presParOf" srcId="{35B9770D-CA92-443B-8E98-61B8397B238F}" destId="{1C3D44FA-DC0A-46CE-B62A-D6474139B106}" srcOrd="3" destOrd="0" presId="urn:microsoft.com/office/officeart/2005/8/layout/list1"/>
    <dgm:cxn modelId="{77DAC904-55EB-46D9-AC7C-5B7692E0D8D1}" type="presParOf" srcId="{35B9770D-CA92-443B-8E98-61B8397B238F}" destId="{79CE43D1-87A1-4EA2-BC10-22B6037217FF}" srcOrd="4" destOrd="0" presId="urn:microsoft.com/office/officeart/2005/8/layout/list1"/>
    <dgm:cxn modelId="{91E49BDA-E449-4E3E-BDE3-9A3FE7E93B66}" type="presParOf" srcId="{79CE43D1-87A1-4EA2-BC10-22B6037217FF}" destId="{4D331CF4-02D7-4FEE-80B1-B1DE57E7C063}" srcOrd="0" destOrd="0" presId="urn:microsoft.com/office/officeart/2005/8/layout/list1"/>
    <dgm:cxn modelId="{F6106216-B163-4F91-9B9E-3DA6B7382F61}" type="presParOf" srcId="{79CE43D1-87A1-4EA2-BC10-22B6037217FF}" destId="{BA6D28AA-79AE-468C-92AF-1B3BA54E5829}" srcOrd="1" destOrd="0" presId="urn:microsoft.com/office/officeart/2005/8/layout/list1"/>
    <dgm:cxn modelId="{A862C0E2-E3EB-4969-99E0-5B6CE106C341}" type="presParOf" srcId="{35B9770D-CA92-443B-8E98-61B8397B238F}" destId="{1F6E77D1-A85B-4C97-9B5D-2E2B525336AA}" srcOrd="5" destOrd="0" presId="urn:microsoft.com/office/officeart/2005/8/layout/list1"/>
    <dgm:cxn modelId="{F96F014C-6741-4809-879C-78295E836D3C}" type="presParOf" srcId="{35B9770D-CA92-443B-8E98-61B8397B238F}" destId="{EAC038EA-CD33-4F31-8AE8-8CE5E530A12A}" srcOrd="6" destOrd="0" presId="urn:microsoft.com/office/officeart/2005/8/layout/list1"/>
    <dgm:cxn modelId="{D0AD4B67-5938-4CC3-8CFF-95CFDC348E0A}" type="presParOf" srcId="{35B9770D-CA92-443B-8E98-61B8397B238F}" destId="{56BE9EF4-31E6-408B-B0B9-E6AC15B14F1C}" srcOrd="7" destOrd="0" presId="urn:microsoft.com/office/officeart/2005/8/layout/list1"/>
    <dgm:cxn modelId="{C458F19E-84B1-44C1-B68C-BB562DD7467B}" type="presParOf" srcId="{35B9770D-CA92-443B-8E98-61B8397B238F}" destId="{9279627D-C3CA-4CE2-886B-94B485EEDF47}" srcOrd="8" destOrd="0" presId="urn:microsoft.com/office/officeart/2005/8/layout/list1"/>
    <dgm:cxn modelId="{4A713BDB-68F8-4684-8211-F4A36A1CF733}" type="presParOf" srcId="{9279627D-C3CA-4CE2-886B-94B485EEDF47}" destId="{6E67C7ED-1F14-4791-9C71-D221033568B7}" srcOrd="0" destOrd="0" presId="urn:microsoft.com/office/officeart/2005/8/layout/list1"/>
    <dgm:cxn modelId="{6146DE55-1ABE-4D24-834E-C8B9E57BFA06}" type="presParOf" srcId="{9279627D-C3CA-4CE2-886B-94B485EEDF47}" destId="{A205D003-64B6-4472-A37D-D26E0935C9BF}" srcOrd="1" destOrd="0" presId="urn:microsoft.com/office/officeart/2005/8/layout/list1"/>
    <dgm:cxn modelId="{E8EA424A-F90C-488E-9242-7A719D970E0D}" type="presParOf" srcId="{35B9770D-CA92-443B-8E98-61B8397B238F}" destId="{A4865FD9-4838-4BA1-AB7D-78A723B64B5C}" srcOrd="9" destOrd="0" presId="urn:microsoft.com/office/officeart/2005/8/layout/list1"/>
    <dgm:cxn modelId="{8E769024-D6D1-4D49-8912-1F1EBD84568E}" type="presParOf" srcId="{35B9770D-CA92-443B-8E98-61B8397B238F}" destId="{C511DF64-1885-4623-B656-C7BBEF774BE8}" srcOrd="10" destOrd="0" presId="urn:microsoft.com/office/officeart/2005/8/layout/list1"/>
    <dgm:cxn modelId="{297AA751-C4F5-4254-8AD4-E7D4D04EE45F}" type="presParOf" srcId="{35B9770D-CA92-443B-8E98-61B8397B238F}" destId="{27CF403D-65EC-4516-B16D-AB0C60DDC876}" srcOrd="11" destOrd="0" presId="urn:microsoft.com/office/officeart/2005/8/layout/list1"/>
    <dgm:cxn modelId="{1750EA2E-DD14-4B05-B3A4-5080CC8F8F86}" type="presParOf" srcId="{35B9770D-CA92-443B-8E98-61B8397B238F}" destId="{6AC97F89-B2F6-49D8-9F5E-204CF7773244}" srcOrd="12" destOrd="0" presId="urn:microsoft.com/office/officeart/2005/8/layout/list1"/>
    <dgm:cxn modelId="{C10660D6-D7DF-4AC2-85F4-25419F5F8483}" type="presParOf" srcId="{6AC97F89-B2F6-49D8-9F5E-204CF7773244}" destId="{F2D1EC00-5936-4507-A1B3-ADE919C81521}" srcOrd="0" destOrd="0" presId="urn:microsoft.com/office/officeart/2005/8/layout/list1"/>
    <dgm:cxn modelId="{63F41BA2-1CA2-4C29-859C-B9C74DDA8C98}" type="presParOf" srcId="{6AC97F89-B2F6-49D8-9F5E-204CF7773244}" destId="{39270827-321C-487D-8701-D3C791DADC60}" srcOrd="1" destOrd="0" presId="urn:microsoft.com/office/officeart/2005/8/layout/list1"/>
    <dgm:cxn modelId="{06291931-C05F-49F8-80BE-8E0BD323660D}" type="presParOf" srcId="{35B9770D-CA92-443B-8E98-61B8397B238F}" destId="{A6E5FD3D-80F8-4246-80C8-41686BF3ECAC}" srcOrd="13" destOrd="0" presId="urn:microsoft.com/office/officeart/2005/8/layout/list1"/>
    <dgm:cxn modelId="{2AE96D40-8C8A-4F7B-A3E1-9DC82AE1074C}" type="presParOf" srcId="{35B9770D-CA92-443B-8E98-61B8397B238F}" destId="{E5F8AC0D-C818-46D2-8191-251E5BC620F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Frames enable you to divide a browser window into multiple regions.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Each region can display a different HTML document.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The most common type of frame layout is the one in which one frame displays navigation controls, while another frame displays the content.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3" custScaleY="67457" custLinFactNeighborY="-188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3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A2EE2D7-D02D-47B5-A20E-9D1F54B9ACCB}" type="presOf" srcId="{562882C0-AB97-4E3B-8D46-8E574B04BE56}" destId="{A6445519-E36D-458F-8F29-D286534B965D}" srcOrd="0" destOrd="0" presId="urn:microsoft.com/office/officeart/2005/8/layout/vList2"/>
    <dgm:cxn modelId="{573D3F47-6AC4-418D-BD5F-F8964D6CAE1B}" type="presOf" srcId="{D32F8FCF-EDF2-4321-B49C-D5DF3D295B52}" destId="{9FF9BD46-DE44-4B30-80ED-AC3A9E213A06}" srcOrd="0" destOrd="0" presId="urn:microsoft.com/office/officeart/2005/8/layout/vList2"/>
    <dgm:cxn modelId="{C7B11318-7BC1-4C88-8EA7-708BBAE256E9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B4BDCAC3-EC3A-4F92-A9AD-700C55D8C800}" type="presOf" srcId="{4E1CD5B7-2CF3-44AA-979B-6F420433627D}" destId="{388723AB-37EB-4EC2-B7B0-759657273835}" srcOrd="0" destOrd="0" presId="urn:microsoft.com/office/officeart/2005/8/layout/vList2"/>
    <dgm:cxn modelId="{8418B388-0CA4-4F2F-83EE-AE02FEF5BF92}" type="presParOf" srcId="{9FF9BD46-DE44-4B30-80ED-AC3A9E213A06}" destId="{388723AB-37EB-4EC2-B7B0-759657273835}" srcOrd="0" destOrd="0" presId="urn:microsoft.com/office/officeart/2005/8/layout/vList2"/>
    <dgm:cxn modelId="{F0293473-8A2F-4C8A-B963-3DCF8FD7ACD1}" type="presParOf" srcId="{9FF9BD46-DE44-4B30-80ED-AC3A9E213A06}" destId="{D877BAB3-7DBF-46AB-A039-BE8C107F0C8C}" srcOrd="1" destOrd="0" presId="urn:microsoft.com/office/officeart/2005/8/layout/vList2"/>
    <dgm:cxn modelId="{68D4DFC8-8AC7-4216-96A3-E680FB345CEC}" type="presParOf" srcId="{9FF9BD46-DE44-4B30-80ED-AC3A9E213A06}" destId="{0256FAD6-365E-4CAB-8266-8CECC71F7F52}" srcOrd="2" destOrd="0" presId="urn:microsoft.com/office/officeart/2005/8/layout/vList2"/>
    <dgm:cxn modelId="{4CC49946-CCD7-43EB-A555-654C2D9B16B0}" type="presParOf" srcId="{9FF9BD46-DE44-4B30-80ED-AC3A9E213A06}" destId="{C88DBDBC-73BA-40D4-ACAA-61468FA8920B}" srcOrd="3" destOrd="0" presId="urn:microsoft.com/office/officeart/2005/8/layout/vList2"/>
    <dgm:cxn modelId="{055B49FE-7643-4BAE-AD43-AE4AF1ACED3C}" type="presParOf" srcId="{9FF9BD46-DE44-4B30-80ED-AC3A9E213A06}" destId="{A6445519-E36D-458F-8F29-D286534B965D}" srcOrd="4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Set Text of Frame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You use this option to replace the content (valid HTML) and formatting of a given frame with specified content. 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Go to URL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You use this option to open a new page in the current window or in the specified frame. 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C6931B78-C70D-4CF4-9514-AA61DB2DEED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Insert Jump menu</a:t>
          </a:r>
          <a:endParaRPr lang="en-US" sz="1600" b="1" dirty="0"/>
        </a:p>
      </dgm:t>
    </dgm:pt>
    <dgm:pt modelId="{781A3BC2-F751-4407-86CC-4E4507EE80C4}" type="parTrans" cxnId="{57171ACA-6329-4E33-8588-FF2F2082E791}">
      <dgm:prSet/>
      <dgm:spPr/>
      <dgm:t>
        <a:bodyPr/>
        <a:lstStyle/>
        <a:p>
          <a:endParaRPr lang="en-US"/>
        </a:p>
      </dgm:t>
    </dgm:pt>
    <dgm:pt modelId="{A1EE7809-DCFB-4129-87B8-148CB5116A3C}" type="sibTrans" cxnId="{57171ACA-6329-4E33-8588-FF2F2082E791}">
      <dgm:prSet/>
      <dgm:spPr/>
      <dgm:t>
        <a:bodyPr/>
        <a:lstStyle/>
        <a:p>
          <a:endParaRPr lang="en-US"/>
        </a:p>
      </dgm:t>
    </dgm:pt>
    <dgm:pt modelId="{0DF0FA0B-F621-4844-833E-13A34D26F1D3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You use this option to setup a menu list of links that open files in a browser window when clicked. </a:t>
          </a:r>
          <a:endParaRPr lang="en-US" sz="1400" dirty="0"/>
        </a:p>
      </dgm:t>
    </dgm:pt>
    <dgm:pt modelId="{C1B8FF91-F37F-4386-ADC3-D1E6444CAC0E}" type="parTrans" cxnId="{605DFA78-0BDB-4703-921C-52D8C0746623}">
      <dgm:prSet/>
      <dgm:spPr/>
      <dgm:t>
        <a:bodyPr/>
        <a:lstStyle/>
        <a:p>
          <a:endParaRPr lang="en-US"/>
        </a:p>
      </dgm:t>
    </dgm:pt>
    <dgm:pt modelId="{E3A2ED5D-3DDA-466C-B118-33A4D383E9C1}" type="sibTrans" cxnId="{605DFA78-0BDB-4703-921C-52D8C0746623}">
      <dgm:prSet/>
      <dgm:spPr/>
      <dgm:t>
        <a:bodyPr/>
        <a:lstStyle/>
        <a:p>
          <a:endParaRPr lang="en-US"/>
        </a:p>
      </dgm:t>
    </dgm:pt>
    <dgm:pt modelId="{FBC57DE4-DE93-439D-881D-9040E4C4F28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You use this action to dynamically display information in a frame. </a:t>
          </a:r>
          <a:endParaRPr lang="en-US" sz="1400" dirty="0"/>
        </a:p>
      </dgm:t>
    </dgm:pt>
    <dgm:pt modelId="{6260C13D-7140-4429-904B-A7B930D5AD37}" type="parTrans" cxnId="{C910EC33-7770-4977-A6D3-4F6CEF034E06}">
      <dgm:prSet/>
      <dgm:spPr/>
      <dgm:t>
        <a:bodyPr/>
        <a:lstStyle/>
        <a:p>
          <a:endParaRPr lang="en-US"/>
        </a:p>
      </dgm:t>
    </dgm:pt>
    <dgm:pt modelId="{992708FB-3D39-4A0A-8B1F-4931A9421C47}" type="sibTrans" cxnId="{C910EC33-7770-4977-A6D3-4F6CEF034E06}">
      <dgm:prSet/>
      <dgm:spPr/>
      <dgm:t>
        <a:bodyPr/>
        <a:lstStyle/>
        <a:p>
          <a:endParaRPr lang="en-US"/>
        </a:p>
      </dgm:t>
    </dgm:pt>
    <dgm:pt modelId="{E5F69462-7C64-4D4C-AF75-46621211D3EF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action is particularly useful for changing the contents of two or more frames with one click. </a:t>
          </a:r>
          <a:endParaRPr lang="en-US" sz="1400" dirty="0"/>
        </a:p>
      </dgm:t>
    </dgm:pt>
    <dgm:pt modelId="{7AD5EF9A-FEA4-4B4B-8CC0-3B1981CF056A}" type="parTrans" cxnId="{63EDDFF1-5F39-44F8-93A6-2F86F051BF84}">
      <dgm:prSet/>
      <dgm:spPr/>
      <dgm:t>
        <a:bodyPr/>
        <a:lstStyle/>
        <a:p>
          <a:endParaRPr lang="en-US"/>
        </a:p>
      </dgm:t>
    </dgm:pt>
    <dgm:pt modelId="{75F609EF-7A93-4102-81ED-9A59CD92142B}" type="sibTrans" cxnId="{63EDDFF1-5F39-44F8-93A6-2F86F051BF84}">
      <dgm:prSet/>
      <dgm:spPr/>
      <dgm:t>
        <a:bodyPr/>
        <a:lstStyle/>
        <a:p>
          <a:endParaRPr lang="en-US"/>
        </a:p>
      </dgm:t>
    </dgm:pt>
    <dgm:pt modelId="{B4B319F0-E45E-44D7-A7BC-B68BA83F9CC4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You can also target a particular window or frame in which the document opens.</a:t>
          </a:r>
          <a:endParaRPr lang="en-US" sz="1400" dirty="0"/>
        </a:p>
      </dgm:t>
    </dgm:pt>
    <dgm:pt modelId="{0DD030DF-C652-417B-96C8-3EB0841F60B2}" type="parTrans" cxnId="{B097AFCD-6D20-4ED6-9101-F6EF98FEA104}">
      <dgm:prSet/>
      <dgm:spPr/>
      <dgm:t>
        <a:bodyPr/>
        <a:lstStyle/>
        <a:p>
          <a:endParaRPr lang="en-US"/>
        </a:p>
      </dgm:t>
    </dgm:pt>
    <dgm:pt modelId="{39D12997-2D7B-4A26-BA45-775D3E0E8827}" type="sibTrans" cxnId="{B097AFCD-6D20-4ED6-9101-F6EF98FEA104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3" custScaleX="123932" custScaleY="8743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3" custLinFactNeighborX="-1000" custLinFactNeighborY="-31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1" presStyleCnt="3" custScaleY="96827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9279627D-C3CA-4CE2-886B-94B485EEDF47}" type="pres">
      <dgm:prSet presAssocID="{C6931B78-C70D-4CF4-9514-AA61DB2DEEDE}" presName="parentLin" presStyleCnt="0"/>
      <dgm:spPr/>
    </dgm:pt>
    <dgm:pt modelId="{6E67C7ED-1F14-4791-9C71-D221033568B7}" type="pres">
      <dgm:prSet presAssocID="{C6931B78-C70D-4CF4-9514-AA61DB2DEED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205D003-64B6-4472-A37D-D26E0935C9BF}" type="pres">
      <dgm:prSet presAssocID="{C6931B78-C70D-4CF4-9514-AA61DB2DEEDE}" presName="parentText" presStyleLbl="node1" presStyleIdx="2" presStyleCnt="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65FD9-4838-4BA1-AB7D-78A723B64B5C}" type="pres">
      <dgm:prSet presAssocID="{C6931B78-C70D-4CF4-9514-AA61DB2DEEDE}" presName="negativeSpace" presStyleCnt="0"/>
      <dgm:spPr/>
    </dgm:pt>
    <dgm:pt modelId="{C511DF64-1885-4623-B656-C7BBEF774BE8}" type="pres">
      <dgm:prSet presAssocID="{C6931B78-C70D-4CF4-9514-AA61DB2DEED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97AFCD-6D20-4ED6-9101-F6EF98FEA104}" srcId="{C6931B78-C70D-4CF4-9514-AA61DB2DEEDE}" destId="{B4B319F0-E45E-44D7-A7BC-B68BA83F9CC4}" srcOrd="1" destOrd="0" parTransId="{0DD030DF-C652-417B-96C8-3EB0841F60B2}" sibTransId="{39D12997-2D7B-4A26-BA45-775D3E0E8827}"/>
    <dgm:cxn modelId="{75D8C814-0326-4BB1-A276-2D0A6489DBB1}" type="presOf" srcId="{05681F84-B782-4778-A47F-95E98E8F0936}" destId="{EAC038EA-CD33-4F31-8AE8-8CE5E530A12A}" srcOrd="0" destOrd="0" presId="urn:microsoft.com/office/officeart/2005/8/layout/list1"/>
    <dgm:cxn modelId="{DA58803A-457E-4526-9A0C-CA881BA80842}" type="presOf" srcId="{9E018682-F920-4DE4-848B-9A1180AFE0E6}" destId="{35B9770D-CA92-443B-8E98-61B8397B238F}" srcOrd="0" destOrd="0" presId="urn:microsoft.com/office/officeart/2005/8/layout/list1"/>
    <dgm:cxn modelId="{6F1B6C00-59BD-4E5E-A8F6-673565675213}" type="presOf" srcId="{FBC57DE4-DE93-439D-881D-9040E4C4F289}" destId="{A3A48043-0B63-489A-B90C-A566B8DF0AB2}" srcOrd="0" destOrd="1" presId="urn:microsoft.com/office/officeart/2005/8/layout/list1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AD026DCB-B158-415D-A650-CFB232CAD49E}" type="presOf" srcId="{0EAF9682-B1F8-4E02-A34A-E6BC34DCCA96}" destId="{E736F3BE-881B-4B2E-9BA6-B26B41AC01E6}" srcOrd="0" destOrd="0" presId="urn:microsoft.com/office/officeart/2005/8/layout/list1"/>
    <dgm:cxn modelId="{63EDDFF1-5F39-44F8-93A6-2F86F051BF84}" srcId="{E78D2F9B-A2F9-4F46-B4BA-303592BBD943}" destId="{E5F69462-7C64-4D4C-AF75-46621211D3EF}" srcOrd="1" destOrd="0" parTransId="{7AD5EF9A-FEA4-4B4B-8CC0-3B1981CF056A}" sibTransId="{75F609EF-7A93-4102-81ED-9A59CD92142B}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605DFA78-0BDB-4703-921C-52D8C0746623}" srcId="{C6931B78-C70D-4CF4-9514-AA61DB2DEEDE}" destId="{0DF0FA0B-F621-4844-833E-13A34D26F1D3}" srcOrd="0" destOrd="0" parTransId="{C1B8FF91-F37F-4386-ADC3-D1E6444CAC0E}" sibTransId="{E3A2ED5D-3DDA-466C-B118-33A4D383E9C1}"/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C910EC33-7770-4977-A6D3-4F6CEF034E06}" srcId="{0EAF9682-B1F8-4E02-A34A-E6BC34DCCA96}" destId="{FBC57DE4-DE93-439D-881D-9040E4C4F289}" srcOrd="1" destOrd="0" parTransId="{6260C13D-7140-4429-904B-A7B930D5AD37}" sibTransId="{992708FB-3D39-4A0A-8B1F-4931A9421C47}"/>
    <dgm:cxn modelId="{C8A309CD-813F-440A-B303-9C0E9E7BF677}" type="presOf" srcId="{C6931B78-C70D-4CF4-9514-AA61DB2DEEDE}" destId="{A205D003-64B6-4472-A37D-D26E0935C9BF}" srcOrd="1" destOrd="0" presId="urn:microsoft.com/office/officeart/2005/8/layout/list1"/>
    <dgm:cxn modelId="{2D496573-DA68-4E0A-935F-4EA119FC1EF8}" type="presOf" srcId="{0DF0FA0B-F621-4844-833E-13A34D26F1D3}" destId="{C511DF64-1885-4623-B656-C7BBEF774BE8}" srcOrd="0" destOrd="0" presId="urn:microsoft.com/office/officeart/2005/8/layout/list1"/>
    <dgm:cxn modelId="{57171ACA-6329-4E33-8588-FF2F2082E791}" srcId="{9E018682-F920-4DE4-848B-9A1180AFE0E6}" destId="{C6931B78-C70D-4CF4-9514-AA61DB2DEEDE}" srcOrd="2" destOrd="0" parTransId="{781A3BC2-F751-4407-86CC-4E4507EE80C4}" sibTransId="{A1EE7809-DCFB-4129-87B8-148CB5116A3C}"/>
    <dgm:cxn modelId="{212286DD-011F-491C-AC22-D1295C74D70C}" type="presOf" srcId="{3A238C8B-31F0-40F7-B9EC-E53169E5539B}" destId="{A3A48043-0B63-489A-B90C-A566B8DF0AB2}" srcOrd="0" destOrd="0" presId="urn:microsoft.com/office/officeart/2005/8/layout/list1"/>
    <dgm:cxn modelId="{50950AD4-7138-4475-BC92-A03F6BE82EAE}" srcId="{9E018682-F920-4DE4-848B-9A1180AFE0E6}" destId="{E78D2F9B-A2F9-4F46-B4BA-303592BBD943}" srcOrd="1" destOrd="0" parTransId="{45869E47-1BF0-4EF2-96EC-175A26B99201}" sibTransId="{BD4901A9-4372-4AF1-8C7A-84CFB47CEEDE}"/>
    <dgm:cxn modelId="{07DAFF5F-A20F-40BA-9CA0-02258731E654}" type="presOf" srcId="{E78D2F9B-A2F9-4F46-B4BA-303592BBD943}" destId="{4D331CF4-02D7-4FEE-80B1-B1DE57E7C063}" srcOrd="0" destOrd="0" presId="urn:microsoft.com/office/officeart/2005/8/layout/list1"/>
    <dgm:cxn modelId="{D76E0A6C-9B58-498D-8165-C94B008D4371}" type="presOf" srcId="{E78D2F9B-A2F9-4F46-B4BA-303592BBD943}" destId="{BA6D28AA-79AE-468C-92AF-1B3BA54E5829}" srcOrd="1" destOrd="0" presId="urn:microsoft.com/office/officeart/2005/8/layout/list1"/>
    <dgm:cxn modelId="{BA2DC07E-A4B9-4B14-A494-4182758D487C}" type="presOf" srcId="{B4B319F0-E45E-44D7-A7BC-B68BA83F9CC4}" destId="{C511DF64-1885-4623-B656-C7BBEF774BE8}" srcOrd="0" destOrd="1" presId="urn:microsoft.com/office/officeart/2005/8/layout/list1"/>
    <dgm:cxn modelId="{4BEF8F44-89A7-4EB2-9765-5C8B822E021B}" type="presOf" srcId="{0EAF9682-B1F8-4E02-A34A-E6BC34DCCA96}" destId="{F89E510D-1EE2-46EE-81BE-70A29F00E6DE}" srcOrd="1" destOrd="0" presId="urn:microsoft.com/office/officeart/2005/8/layout/list1"/>
    <dgm:cxn modelId="{E8B32FAB-59CA-4A15-96A5-82E2FF66F9E4}" type="presOf" srcId="{E5F69462-7C64-4D4C-AF75-46621211D3EF}" destId="{EAC038EA-CD33-4F31-8AE8-8CE5E530A12A}" srcOrd="0" destOrd="1" presId="urn:microsoft.com/office/officeart/2005/8/layout/list1"/>
    <dgm:cxn modelId="{1E9729E6-62C2-42B8-9038-28984092D014}" type="presOf" srcId="{C6931B78-C70D-4CF4-9514-AA61DB2DEEDE}" destId="{6E67C7ED-1F14-4791-9C71-D221033568B7}" srcOrd="0" destOrd="0" presId="urn:microsoft.com/office/officeart/2005/8/layout/list1"/>
    <dgm:cxn modelId="{9C23CE1B-BB92-4627-8B16-2C299CE61A86}" type="presParOf" srcId="{35B9770D-CA92-443B-8E98-61B8397B238F}" destId="{0473A6B5-DC7A-437A-B45A-5718DC69EABD}" srcOrd="0" destOrd="0" presId="urn:microsoft.com/office/officeart/2005/8/layout/list1"/>
    <dgm:cxn modelId="{5BE065C3-5AA0-428E-8CFA-8F182C99045C}" type="presParOf" srcId="{0473A6B5-DC7A-437A-B45A-5718DC69EABD}" destId="{E736F3BE-881B-4B2E-9BA6-B26B41AC01E6}" srcOrd="0" destOrd="0" presId="urn:microsoft.com/office/officeart/2005/8/layout/list1"/>
    <dgm:cxn modelId="{5E0057A4-7FDB-4576-BE4C-0DC789A4A64E}" type="presParOf" srcId="{0473A6B5-DC7A-437A-B45A-5718DC69EABD}" destId="{F89E510D-1EE2-46EE-81BE-70A29F00E6DE}" srcOrd="1" destOrd="0" presId="urn:microsoft.com/office/officeart/2005/8/layout/list1"/>
    <dgm:cxn modelId="{A7E01899-FE26-45F9-9D28-6FA43F755F78}" type="presParOf" srcId="{35B9770D-CA92-443B-8E98-61B8397B238F}" destId="{302E932B-1D19-4F55-8CFF-667490D2A380}" srcOrd="1" destOrd="0" presId="urn:microsoft.com/office/officeart/2005/8/layout/list1"/>
    <dgm:cxn modelId="{BF16F863-B183-419D-A5FE-531F79EA7121}" type="presParOf" srcId="{35B9770D-CA92-443B-8E98-61B8397B238F}" destId="{A3A48043-0B63-489A-B90C-A566B8DF0AB2}" srcOrd="2" destOrd="0" presId="urn:microsoft.com/office/officeart/2005/8/layout/list1"/>
    <dgm:cxn modelId="{6C19D686-A4AE-4045-AC2D-D54B0F1FDAA8}" type="presParOf" srcId="{35B9770D-CA92-443B-8E98-61B8397B238F}" destId="{1C3D44FA-DC0A-46CE-B62A-D6474139B106}" srcOrd="3" destOrd="0" presId="urn:microsoft.com/office/officeart/2005/8/layout/list1"/>
    <dgm:cxn modelId="{C3D95178-BA5C-48C9-93E1-B0F0F2145E69}" type="presParOf" srcId="{35B9770D-CA92-443B-8E98-61B8397B238F}" destId="{79CE43D1-87A1-4EA2-BC10-22B6037217FF}" srcOrd="4" destOrd="0" presId="urn:microsoft.com/office/officeart/2005/8/layout/list1"/>
    <dgm:cxn modelId="{4A9FF83A-E7AB-483F-9FCE-85A81DF82306}" type="presParOf" srcId="{79CE43D1-87A1-4EA2-BC10-22B6037217FF}" destId="{4D331CF4-02D7-4FEE-80B1-B1DE57E7C063}" srcOrd="0" destOrd="0" presId="urn:microsoft.com/office/officeart/2005/8/layout/list1"/>
    <dgm:cxn modelId="{8D740D76-3F75-4015-8187-68B894544C5B}" type="presParOf" srcId="{79CE43D1-87A1-4EA2-BC10-22B6037217FF}" destId="{BA6D28AA-79AE-468C-92AF-1B3BA54E5829}" srcOrd="1" destOrd="0" presId="urn:microsoft.com/office/officeart/2005/8/layout/list1"/>
    <dgm:cxn modelId="{3983AAF8-D75E-4DC9-8948-77D5F60E73B8}" type="presParOf" srcId="{35B9770D-CA92-443B-8E98-61B8397B238F}" destId="{1F6E77D1-A85B-4C97-9B5D-2E2B525336AA}" srcOrd="5" destOrd="0" presId="urn:microsoft.com/office/officeart/2005/8/layout/list1"/>
    <dgm:cxn modelId="{D9ADD318-D974-4014-9BD9-099B7E5C482D}" type="presParOf" srcId="{35B9770D-CA92-443B-8E98-61B8397B238F}" destId="{EAC038EA-CD33-4F31-8AE8-8CE5E530A12A}" srcOrd="6" destOrd="0" presId="urn:microsoft.com/office/officeart/2005/8/layout/list1"/>
    <dgm:cxn modelId="{E83875F7-DB28-4BC2-866D-87C14C44338D}" type="presParOf" srcId="{35B9770D-CA92-443B-8E98-61B8397B238F}" destId="{56BE9EF4-31E6-408B-B0B9-E6AC15B14F1C}" srcOrd="7" destOrd="0" presId="urn:microsoft.com/office/officeart/2005/8/layout/list1"/>
    <dgm:cxn modelId="{172D1170-EDC6-44C0-87AC-03DAD48C9618}" type="presParOf" srcId="{35B9770D-CA92-443B-8E98-61B8397B238F}" destId="{9279627D-C3CA-4CE2-886B-94B485EEDF47}" srcOrd="8" destOrd="0" presId="urn:microsoft.com/office/officeart/2005/8/layout/list1"/>
    <dgm:cxn modelId="{5F0B4BE3-E668-4096-8655-F45BC525E0D0}" type="presParOf" srcId="{9279627D-C3CA-4CE2-886B-94B485EEDF47}" destId="{6E67C7ED-1F14-4791-9C71-D221033568B7}" srcOrd="0" destOrd="0" presId="urn:microsoft.com/office/officeart/2005/8/layout/list1"/>
    <dgm:cxn modelId="{8F513722-A946-4D1A-8B0D-11FFA1F56AC3}" type="presParOf" srcId="{9279627D-C3CA-4CE2-886B-94B485EEDF47}" destId="{A205D003-64B6-4472-A37D-D26E0935C9BF}" srcOrd="1" destOrd="0" presId="urn:microsoft.com/office/officeart/2005/8/layout/list1"/>
    <dgm:cxn modelId="{4FF9F40C-3F79-4B7D-A0EC-C32409590651}" type="presParOf" srcId="{35B9770D-CA92-443B-8E98-61B8397B238F}" destId="{A4865FD9-4838-4BA1-AB7D-78A723B64B5C}" srcOrd="9" destOrd="0" presId="urn:microsoft.com/office/officeart/2005/8/layout/list1"/>
    <dgm:cxn modelId="{B0B591C6-F663-4761-883A-3D225779FFFC}" type="presParOf" srcId="{35B9770D-CA92-443B-8E98-61B8397B238F}" destId="{C511DF64-1885-4623-B656-C7BBEF774B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Fireworks is a powerful Web-development tool for creating and managing graphics.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You can easily edit, optimize, and place Web graphics files in your HTML pages using Fireworks with Dreamweaver.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You can import a graphic from Fireworks directly in a Dreamweaver document and create a new Fireworks graphic from a Dreamweaver image placeholder. 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To insert a Fireworks image, you need to place the insertion point where you want the image to appear. Then, from the </a:t>
          </a:r>
          <a:r>
            <a:rPr lang="en-US" sz="1800" b="1" dirty="0" smtClean="0"/>
            <a:t>Insert</a:t>
          </a:r>
          <a:r>
            <a:rPr lang="en-US" sz="1800" dirty="0" smtClean="0"/>
            <a:t> menu, click </a:t>
          </a:r>
          <a:r>
            <a:rPr lang="en-US" sz="1800" b="1" dirty="0" smtClean="0"/>
            <a:t>Image</a:t>
          </a:r>
          <a:r>
            <a:rPr lang="en-US" sz="1800" dirty="0" smtClean="0"/>
            <a:t>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Later, you can navigate to the desired Fireworks exported file, and click </a:t>
          </a:r>
          <a:r>
            <a:rPr lang="en-US" sz="1800" b="1" dirty="0" smtClean="0"/>
            <a:t>OK</a:t>
          </a:r>
          <a:r>
            <a:rPr lang="en-US" sz="1800" dirty="0" smtClean="0"/>
            <a:t>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You can also click the </a:t>
          </a:r>
          <a:r>
            <a:rPr lang="en-US" sz="1800" b="1" dirty="0" smtClean="0"/>
            <a:t>Common</a:t>
          </a:r>
          <a:r>
            <a:rPr lang="en-US" sz="1800" dirty="0" smtClean="0"/>
            <a:t> category of the </a:t>
          </a:r>
          <a:r>
            <a:rPr lang="en-US" sz="1800" b="1" dirty="0" smtClean="0"/>
            <a:t>Insert </a:t>
          </a:r>
          <a:r>
            <a:rPr lang="en-US" sz="1800" dirty="0" smtClean="0"/>
            <a:t>panel, and then click the </a:t>
          </a:r>
          <a:r>
            <a:rPr lang="en-US" sz="1800" b="1" dirty="0" smtClean="0"/>
            <a:t>Image</a:t>
          </a:r>
          <a:r>
            <a:rPr lang="en-US" sz="1800" dirty="0" smtClean="0"/>
            <a:t> button or drag it to the document.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0A597B3D-2765-48DA-9E4B-05D658EEA62D}" type="presOf" srcId="{FF2132BF-F09B-49F5-AB31-99E7CE70E1C7}" destId="{2EB7D3FA-250E-4F56-A9B0-C5AA0134E3BB}" srcOrd="0" destOrd="0" presId="urn:microsoft.com/office/officeart/2005/8/layout/vList2"/>
    <dgm:cxn modelId="{27189C17-EF7B-4E94-BAA4-00A3444B51B7}" type="presOf" srcId="{4E1CD5B7-2CF3-44AA-979B-6F420433627D}" destId="{388723AB-37EB-4EC2-B7B0-759657273835}" srcOrd="0" destOrd="0" presId="urn:microsoft.com/office/officeart/2005/8/layout/vList2"/>
    <dgm:cxn modelId="{0C0F1258-5C34-4C84-B5AF-7BE8814574D9}" type="presOf" srcId="{FC2A7E5C-B22A-46C4-9AFD-A55CEAE725CE}" destId="{0256FAD6-365E-4CAB-8266-8CECC71F7F52}" srcOrd="0" destOrd="0" presId="urn:microsoft.com/office/officeart/2005/8/layout/vList2"/>
    <dgm:cxn modelId="{45F6B8A7-6269-4975-ADEF-A9188846997E}" type="presOf" srcId="{D2E1E881-2A8B-49A1-8081-38D4919F1CD9}" destId="{AA8A937F-D49C-41D9-A9B7-393386DAE8AC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7257DACB-937D-441A-A943-D34ED987F94B}" type="presOf" srcId="{32F9483E-A135-41CD-9B8E-5BB23FE4E385}" destId="{02F157C3-4AF0-4564-919C-72DA0052C758}" srcOrd="0" destOrd="0" presId="urn:microsoft.com/office/officeart/2005/8/layout/vList2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0CFA1317-DBF6-4433-96B7-CBF297A17C4D}" type="presOf" srcId="{562882C0-AB97-4E3B-8D46-8E574B04BE56}" destId="{A6445519-E36D-458F-8F29-D286534B965D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93003D7-BFE1-4EFC-9D1C-3AC5061F886B}" type="presOf" srcId="{D32F8FCF-EDF2-4321-B49C-D5DF3D295B52}" destId="{9FF9BD46-DE44-4B30-80ED-AC3A9E213A06}" srcOrd="0" destOrd="0" presId="urn:microsoft.com/office/officeart/2005/8/layout/vList2"/>
    <dgm:cxn modelId="{10102A92-6663-4DDB-A88A-6A6A087056A2}" type="presParOf" srcId="{9FF9BD46-DE44-4B30-80ED-AC3A9E213A06}" destId="{388723AB-37EB-4EC2-B7B0-759657273835}" srcOrd="0" destOrd="0" presId="urn:microsoft.com/office/officeart/2005/8/layout/vList2"/>
    <dgm:cxn modelId="{2CB840BD-CFFE-47D3-A4B1-B98ABC54D433}" type="presParOf" srcId="{9FF9BD46-DE44-4B30-80ED-AC3A9E213A06}" destId="{D877BAB3-7DBF-46AB-A039-BE8C107F0C8C}" srcOrd="1" destOrd="0" presId="urn:microsoft.com/office/officeart/2005/8/layout/vList2"/>
    <dgm:cxn modelId="{4E708627-584D-4250-A71C-04F640A35B8C}" type="presParOf" srcId="{9FF9BD46-DE44-4B30-80ED-AC3A9E213A06}" destId="{0256FAD6-365E-4CAB-8266-8CECC71F7F52}" srcOrd="2" destOrd="0" presId="urn:microsoft.com/office/officeart/2005/8/layout/vList2"/>
    <dgm:cxn modelId="{04D2D49E-468D-4D62-B52F-421AF621390D}" type="presParOf" srcId="{9FF9BD46-DE44-4B30-80ED-AC3A9E213A06}" destId="{C88DBDBC-73BA-40D4-ACAA-61468FA8920B}" srcOrd="3" destOrd="0" presId="urn:microsoft.com/office/officeart/2005/8/layout/vList2"/>
    <dgm:cxn modelId="{D065CD77-49FD-4CED-B398-560211F3186D}" type="presParOf" srcId="{9FF9BD46-DE44-4B30-80ED-AC3A9E213A06}" destId="{A6445519-E36D-458F-8F29-D286534B965D}" srcOrd="4" destOrd="0" presId="urn:microsoft.com/office/officeart/2005/8/layout/vList2"/>
    <dgm:cxn modelId="{1B4564DE-63FF-459F-BD58-C6A84D4000FC}" type="presParOf" srcId="{9FF9BD46-DE44-4B30-80ED-AC3A9E213A06}" destId="{A2EE26A5-691E-4C3F-B7EF-20DE69EA838D}" srcOrd="5" destOrd="0" presId="urn:microsoft.com/office/officeart/2005/8/layout/vList2"/>
    <dgm:cxn modelId="{4662C2FA-0BE3-4588-A627-FD695884EF77}" type="presParOf" srcId="{9FF9BD46-DE44-4B30-80ED-AC3A9E213A06}" destId="{02F157C3-4AF0-4564-919C-72DA0052C758}" srcOrd="6" destOrd="0" presId="urn:microsoft.com/office/officeart/2005/8/layout/vList2"/>
    <dgm:cxn modelId="{C07E3697-D1BA-47E2-BE68-A7F60A786AAD}" type="presParOf" srcId="{9FF9BD46-DE44-4B30-80ED-AC3A9E213A06}" destId="{3C7DB9C2-B0E1-49BC-BB9B-F7C0921C4DD2}" srcOrd="7" destOrd="0" presId="urn:microsoft.com/office/officeart/2005/8/layout/vList2"/>
    <dgm:cxn modelId="{26C11BBE-9B89-488E-9F5A-92B58CAE0D2A}" type="presParOf" srcId="{9FF9BD46-DE44-4B30-80ED-AC3A9E213A06}" destId="{AA8A937F-D49C-41D9-A9B7-393386DAE8AC}" srcOrd="8" destOrd="0" presId="urn:microsoft.com/office/officeart/2005/8/layout/vList2"/>
    <dgm:cxn modelId="{0C170CCF-E293-4422-8CF5-7E180BB29FD3}" type="presParOf" srcId="{9FF9BD46-DE44-4B30-80ED-AC3A9E213A06}" destId="{80608842-D2C2-445C-A52E-9253146A0666}" srcOrd="9" destOrd="0" presId="urn:microsoft.com/office/officeart/2005/8/layout/vList2"/>
    <dgm:cxn modelId="{37582837-D338-4624-B9C5-77049DB4DD71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Dreamweaver CS5 enables you to export an SWF file and edit it using Flash.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smtClean="0"/>
            <a:t>To edit the SWF file, Dreamweaver uses the source document that is the Flash Authoring(FLA) file and re-export the edited file into Dreamweaver.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To edit an SWF file using Flash in Dreamweaver, you need to use </a:t>
          </a:r>
          <a:r>
            <a:rPr lang="en-US" sz="1800" b="1" dirty="0" smtClean="0"/>
            <a:t>Property Inspector</a:t>
          </a:r>
          <a:r>
            <a:rPr lang="en-US" sz="1800" dirty="0" smtClean="0"/>
            <a:t>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Then, in the Dreamweaver document, you click the SWF file placeholder to select it. Later, in the </a:t>
          </a:r>
          <a:r>
            <a:rPr lang="en-US" sz="1800" b="1" dirty="0" smtClean="0"/>
            <a:t>Property Inspector</a:t>
          </a:r>
          <a:r>
            <a:rPr lang="en-US" sz="1800" dirty="0" smtClean="0"/>
            <a:t>, you click </a:t>
          </a:r>
          <a:r>
            <a:rPr lang="en-US" sz="1800" b="1" dirty="0" smtClean="0"/>
            <a:t>Edit</a:t>
          </a:r>
          <a:r>
            <a:rPr lang="en-US" sz="1800" dirty="0" smtClean="0"/>
            <a:t>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Dreamweaver switches the focus to Flash, and Flash attempts to locate the FLA file for the selected SWF file.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Alternatively, you right-click the placeholder for the SWF file, and select </a:t>
          </a:r>
          <a:r>
            <a:rPr lang="en-US" sz="1800" b="1" dirty="0" smtClean="0"/>
            <a:t>Edit With Flash</a:t>
          </a:r>
          <a:r>
            <a:rPr lang="en-US" sz="1800" dirty="0" smtClean="0"/>
            <a:t> from the context menu.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E8F9C6-B3B3-481D-9D1E-636C3FF87DFC}" type="presOf" srcId="{FC2A7E5C-B22A-46C4-9AFD-A55CEAE725CE}" destId="{0256FAD6-365E-4CAB-8266-8CECC71F7F52}" srcOrd="0" destOrd="0" presId="urn:microsoft.com/office/officeart/2005/8/layout/vList2"/>
    <dgm:cxn modelId="{769B8E88-9686-48F1-9BD4-80BB364A32C9}" type="presOf" srcId="{562882C0-AB97-4E3B-8D46-8E574B04BE56}" destId="{A6445519-E36D-458F-8F29-D286534B965D}" srcOrd="0" destOrd="0" presId="urn:microsoft.com/office/officeart/2005/8/layout/vList2"/>
    <dgm:cxn modelId="{D8F7EE8F-E475-473F-BD94-78EF4E91F0F4}" type="presOf" srcId="{32F9483E-A135-41CD-9B8E-5BB23FE4E385}" destId="{02F157C3-4AF0-4564-919C-72DA0052C758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F2A883F0-2766-4930-9672-60A66E00B87D}" type="presOf" srcId="{FF2132BF-F09B-49F5-AB31-99E7CE70E1C7}" destId="{2EB7D3FA-250E-4F56-A9B0-C5AA0134E3BB}" srcOrd="0" destOrd="0" presId="urn:microsoft.com/office/officeart/2005/8/layout/vList2"/>
    <dgm:cxn modelId="{7B6C9DC2-AC32-457A-9659-8C45F3EFAB02}" type="presOf" srcId="{4E1CD5B7-2CF3-44AA-979B-6F420433627D}" destId="{388723AB-37EB-4EC2-B7B0-759657273835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72D45F19-B330-4C87-9D63-C2E74CFAA702}" type="presOf" srcId="{D2E1E881-2A8B-49A1-8081-38D4919F1CD9}" destId="{AA8A937F-D49C-41D9-A9B7-393386DAE8AC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33BBBA9D-0244-486F-BC67-37FF811CED38}" type="presOf" srcId="{D32F8FCF-EDF2-4321-B49C-D5DF3D295B52}" destId="{9FF9BD46-DE44-4B30-80ED-AC3A9E213A06}" srcOrd="0" destOrd="0" presId="urn:microsoft.com/office/officeart/2005/8/layout/vList2"/>
    <dgm:cxn modelId="{06AF67D7-2865-4CA7-BA24-117B3B47BADE}" type="presParOf" srcId="{9FF9BD46-DE44-4B30-80ED-AC3A9E213A06}" destId="{388723AB-37EB-4EC2-B7B0-759657273835}" srcOrd="0" destOrd="0" presId="urn:microsoft.com/office/officeart/2005/8/layout/vList2"/>
    <dgm:cxn modelId="{0F6F44E1-2A6F-40FF-AACF-354584977506}" type="presParOf" srcId="{9FF9BD46-DE44-4B30-80ED-AC3A9E213A06}" destId="{D877BAB3-7DBF-46AB-A039-BE8C107F0C8C}" srcOrd="1" destOrd="0" presId="urn:microsoft.com/office/officeart/2005/8/layout/vList2"/>
    <dgm:cxn modelId="{00779786-227A-491E-B5F5-607779F34DD8}" type="presParOf" srcId="{9FF9BD46-DE44-4B30-80ED-AC3A9E213A06}" destId="{0256FAD6-365E-4CAB-8266-8CECC71F7F52}" srcOrd="2" destOrd="0" presId="urn:microsoft.com/office/officeart/2005/8/layout/vList2"/>
    <dgm:cxn modelId="{9A3E6477-6133-4728-AA30-D1EC48924FB9}" type="presParOf" srcId="{9FF9BD46-DE44-4B30-80ED-AC3A9E213A06}" destId="{C88DBDBC-73BA-40D4-ACAA-61468FA8920B}" srcOrd="3" destOrd="0" presId="urn:microsoft.com/office/officeart/2005/8/layout/vList2"/>
    <dgm:cxn modelId="{2E360319-C360-4367-9DA3-F6F97C38C6EF}" type="presParOf" srcId="{9FF9BD46-DE44-4B30-80ED-AC3A9E213A06}" destId="{A6445519-E36D-458F-8F29-D286534B965D}" srcOrd="4" destOrd="0" presId="urn:microsoft.com/office/officeart/2005/8/layout/vList2"/>
    <dgm:cxn modelId="{ED53632A-7688-4E52-B22C-643CB8F1136D}" type="presParOf" srcId="{9FF9BD46-DE44-4B30-80ED-AC3A9E213A06}" destId="{A2EE26A5-691E-4C3F-B7EF-20DE69EA838D}" srcOrd="5" destOrd="0" presId="urn:microsoft.com/office/officeart/2005/8/layout/vList2"/>
    <dgm:cxn modelId="{59160D83-4ABE-4FFC-B371-89E4621A5478}" type="presParOf" srcId="{9FF9BD46-DE44-4B30-80ED-AC3A9E213A06}" destId="{02F157C3-4AF0-4564-919C-72DA0052C758}" srcOrd="6" destOrd="0" presId="urn:microsoft.com/office/officeart/2005/8/layout/vList2"/>
    <dgm:cxn modelId="{29478F51-2196-48E6-9307-11AA0E960262}" type="presParOf" srcId="{9FF9BD46-DE44-4B30-80ED-AC3A9E213A06}" destId="{3C7DB9C2-B0E1-49BC-BB9B-F7C0921C4DD2}" srcOrd="7" destOrd="0" presId="urn:microsoft.com/office/officeart/2005/8/layout/vList2"/>
    <dgm:cxn modelId="{8C471A6F-404B-4AA2-A171-6C3A5AD6FF79}" type="presParOf" srcId="{9FF9BD46-DE44-4B30-80ED-AC3A9E213A06}" destId="{AA8A937F-D49C-41D9-A9B7-393386DAE8AC}" srcOrd="8" destOrd="0" presId="urn:microsoft.com/office/officeart/2005/8/layout/vList2"/>
    <dgm:cxn modelId="{B8A851B0-52DA-4D1C-AF53-2E20B3162887}" type="presParOf" srcId="{9FF9BD46-DE44-4B30-80ED-AC3A9E213A06}" destId="{80608842-D2C2-445C-A52E-9253146A0666}" srcOrd="9" destOrd="0" presId="urn:microsoft.com/office/officeart/2005/8/layout/vList2"/>
    <dgm:cxn modelId="{C631A955-42BC-4F74-82C9-1A851BE926DB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In Flash, edit the FLA file. The Flash Document window indicates that you are modifying the file from within Dreamweaver. After editing the file, click </a:t>
          </a:r>
          <a:r>
            <a:rPr lang="en-US" sz="1800" b="1" dirty="0" smtClean="0"/>
            <a:t>Done</a:t>
          </a:r>
          <a:r>
            <a:rPr lang="en-US" sz="1800" dirty="0" smtClean="0"/>
            <a:t>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After the edits are complete, Flash updates the FLA file and re-exports it as a SWF file into Dreamweaver.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Flash closes, and then returns the focus to the Dreamweaver document.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3" custScaleY="67457" custLinFactNeighborY="-20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3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FFB127F0-9A87-4766-90A7-2315755EB0BC}" type="presOf" srcId="{562882C0-AB97-4E3B-8D46-8E574B04BE56}" destId="{A6445519-E36D-458F-8F29-D286534B965D}" srcOrd="0" destOrd="0" presId="urn:microsoft.com/office/officeart/2005/8/layout/vList2"/>
    <dgm:cxn modelId="{4A122A3A-2BA4-4114-8D04-26B2C52E3825}" type="presOf" srcId="{D32F8FCF-EDF2-4321-B49C-D5DF3D295B52}" destId="{9FF9BD46-DE44-4B30-80ED-AC3A9E213A06}" srcOrd="0" destOrd="0" presId="urn:microsoft.com/office/officeart/2005/8/layout/vList2"/>
    <dgm:cxn modelId="{77FE6D5D-598A-4B51-8E5B-28BFA9A9E41F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03079AAF-C31F-4DD6-B370-6EE940535DAD}" type="presOf" srcId="{4E1CD5B7-2CF3-44AA-979B-6F420433627D}" destId="{388723AB-37EB-4EC2-B7B0-759657273835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78AFC88D-0D2B-4ADB-B788-3B4D30A6929D}" type="presParOf" srcId="{9FF9BD46-DE44-4B30-80ED-AC3A9E213A06}" destId="{388723AB-37EB-4EC2-B7B0-759657273835}" srcOrd="0" destOrd="0" presId="urn:microsoft.com/office/officeart/2005/8/layout/vList2"/>
    <dgm:cxn modelId="{94AD30FC-E7D6-456D-926B-7CD52B9C6CF6}" type="presParOf" srcId="{9FF9BD46-DE44-4B30-80ED-AC3A9E213A06}" destId="{D877BAB3-7DBF-46AB-A039-BE8C107F0C8C}" srcOrd="1" destOrd="0" presId="urn:microsoft.com/office/officeart/2005/8/layout/vList2"/>
    <dgm:cxn modelId="{4ECC06D3-88B4-45A4-B8E8-564B7665835E}" type="presParOf" srcId="{9FF9BD46-DE44-4B30-80ED-AC3A9E213A06}" destId="{0256FAD6-365E-4CAB-8266-8CECC71F7F52}" srcOrd="2" destOrd="0" presId="urn:microsoft.com/office/officeart/2005/8/layout/vList2"/>
    <dgm:cxn modelId="{70DCC116-C710-4F38-A240-D2360302DB4B}" type="presParOf" srcId="{9FF9BD46-DE44-4B30-80ED-AC3A9E213A06}" destId="{C88DBDBC-73BA-40D4-ACAA-61468FA8920B}" srcOrd="3" destOrd="0" presId="urn:microsoft.com/office/officeart/2005/8/layout/vList2"/>
    <dgm:cxn modelId="{376D67B9-87F3-4CF5-9A28-985796ABC3CF}" type="presParOf" srcId="{9FF9BD46-DE44-4B30-80ED-AC3A9E213A06}" destId="{A6445519-E36D-458F-8F29-D286534B965D}" srcOrd="4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You can directly import Microsoft Office document into Dreamweaver.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Additionally, you can create a link to Microsoft Office documents in the Web page where you want to import the content.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To create a link to a Microsoft Office document, open the page for which you want to create a link.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3" custScaleY="67457" custLinFactNeighborY="-20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3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4399E278-4F41-4AF4-B5F2-F5E4BD10D999}" type="presOf" srcId="{562882C0-AB97-4E3B-8D46-8E574B04BE56}" destId="{A6445519-E36D-458F-8F29-D286534B965D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4211F689-BDBA-478A-94A5-6BF191C92478}" type="presOf" srcId="{D32F8FCF-EDF2-4321-B49C-D5DF3D295B52}" destId="{9FF9BD46-DE44-4B30-80ED-AC3A9E213A06}" srcOrd="0" destOrd="0" presId="urn:microsoft.com/office/officeart/2005/8/layout/vList2"/>
    <dgm:cxn modelId="{A77EC346-C189-4F9D-B532-B2F2FFD1A790}" type="presOf" srcId="{4E1CD5B7-2CF3-44AA-979B-6F420433627D}" destId="{388723AB-37EB-4EC2-B7B0-759657273835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9C1AE493-C816-467E-A8E2-C3A6ABDF9076}" type="presOf" srcId="{FC2A7E5C-B22A-46C4-9AFD-A55CEAE725CE}" destId="{0256FAD6-365E-4CAB-8266-8CECC71F7F52}" srcOrd="0" destOrd="0" presId="urn:microsoft.com/office/officeart/2005/8/layout/vList2"/>
    <dgm:cxn modelId="{A3C735B0-DA14-446D-B370-37FFD5F99D8D}" type="presParOf" srcId="{9FF9BD46-DE44-4B30-80ED-AC3A9E213A06}" destId="{388723AB-37EB-4EC2-B7B0-759657273835}" srcOrd="0" destOrd="0" presId="urn:microsoft.com/office/officeart/2005/8/layout/vList2"/>
    <dgm:cxn modelId="{651B2E68-A727-4C0A-97F9-924288FB3A83}" type="presParOf" srcId="{9FF9BD46-DE44-4B30-80ED-AC3A9E213A06}" destId="{D877BAB3-7DBF-46AB-A039-BE8C107F0C8C}" srcOrd="1" destOrd="0" presId="urn:microsoft.com/office/officeart/2005/8/layout/vList2"/>
    <dgm:cxn modelId="{94676698-5518-4A57-B623-6E4671420BB8}" type="presParOf" srcId="{9FF9BD46-DE44-4B30-80ED-AC3A9E213A06}" destId="{0256FAD6-365E-4CAB-8266-8CECC71F7F52}" srcOrd="2" destOrd="0" presId="urn:microsoft.com/office/officeart/2005/8/layout/vList2"/>
    <dgm:cxn modelId="{05D2FEEF-D2FB-4610-822E-72552D9A85AB}" type="presParOf" srcId="{9FF9BD46-DE44-4B30-80ED-AC3A9E213A06}" destId="{C88DBDBC-73BA-40D4-ACAA-61468FA8920B}" srcOrd="3" destOrd="0" presId="urn:microsoft.com/office/officeart/2005/8/layout/vList2"/>
    <dgm:cxn modelId="{65537D5C-09D2-46FA-B29E-E61179889F77}" type="presParOf" srcId="{9FF9BD46-DE44-4B30-80ED-AC3A9E213A06}" destId="{A6445519-E36D-458F-8F29-D286534B965D}" srcOrd="4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/>
      <dgm:t>
        <a:bodyPr/>
        <a:lstStyle/>
        <a:p>
          <a:r>
            <a:rPr lang="en-US" sz="1800" dirty="0" smtClean="0"/>
            <a:t>Then, drag the file from its current location to the desired position in your Dreamweaver page. The </a:t>
          </a:r>
          <a:r>
            <a:rPr lang="en-US" sz="1800" b="1" dirty="0" smtClean="0"/>
            <a:t>Insert Document</a:t>
          </a:r>
          <a:r>
            <a:rPr lang="en-US" sz="1800" dirty="0" smtClean="0"/>
            <a:t> dialog box appears. </a:t>
          </a:r>
          <a:endParaRPr lang="en-US" sz="1800" dirty="0"/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Further, you select </a:t>
          </a:r>
          <a:r>
            <a:rPr lang="en-US" sz="1800" b="1" dirty="0" smtClean="0"/>
            <a:t>Create A Link</a:t>
          </a:r>
          <a:r>
            <a:rPr lang="en-US" sz="1800" dirty="0" smtClean="0"/>
            <a:t>, and then click </a:t>
          </a:r>
          <a:r>
            <a:rPr lang="en-US" sz="1800" b="1" dirty="0" smtClean="0"/>
            <a:t>OK</a:t>
          </a:r>
          <a:r>
            <a:rPr lang="en-US" sz="1800" dirty="0" smtClean="0"/>
            <a:t>. </a:t>
          </a:r>
          <a:endParaRPr lang="en-US" sz="1800" dirty="0"/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/>
      <dgm:t>
        <a:bodyPr/>
        <a:lstStyle/>
        <a:p>
          <a:r>
            <a:rPr lang="en-US" sz="1800" dirty="0" smtClean="0"/>
            <a:t>To ensure that the linked document is available when you publish your Website, the document should be located in the root folder of your site.</a:t>
          </a:r>
          <a:endParaRPr lang="en-US" sz="1800" dirty="0"/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/>
      <dgm:t>
        <a:bodyPr/>
        <a:lstStyle/>
        <a:p>
          <a:r>
            <a:rPr lang="en-US" sz="1800" dirty="0" smtClean="0"/>
            <a:t>When you upload your page to your Web server, you must also upload the linked Word or Excel file.</a:t>
          </a:r>
          <a:endParaRPr lang="en-US" sz="1800" dirty="0"/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1800" dirty="0" smtClean="0"/>
            <a:t>You can copy specific chunks of content from your Word document and paste it into Dreamweaver CS5. </a:t>
          </a:r>
          <a:endParaRPr lang="en-US" sz="1800" dirty="0"/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D2E1E881-2A8B-49A1-8081-38D4919F1CD9}">
      <dgm:prSet phldrT="[Text]" custT="1"/>
      <dgm:spPr/>
      <dgm:t>
        <a:bodyPr/>
        <a:lstStyle/>
        <a:p>
          <a:r>
            <a:rPr lang="en-US" sz="1800" dirty="0" smtClean="0"/>
            <a:t>You can change the text of the link, which by default is the name of the linked file.</a:t>
          </a:r>
          <a:endParaRPr lang="en-US" sz="1800" dirty="0"/>
        </a:p>
      </dgm:t>
    </dgm:pt>
    <dgm:pt modelId="{A343D0B4-8CF1-4F5D-819F-7251DAD2D450}" type="parTrans" cxnId="{E5C9D517-AEA1-46B8-AFBB-FF5F03BEE688}">
      <dgm:prSet/>
      <dgm:spPr/>
      <dgm:t>
        <a:bodyPr/>
        <a:lstStyle/>
        <a:p>
          <a:endParaRPr lang="en-US"/>
        </a:p>
      </dgm:t>
    </dgm:pt>
    <dgm:pt modelId="{DA037AB0-D74D-43CB-BD1B-BA0DD7C479A1}" type="sibTrans" cxnId="{E5C9D517-AEA1-46B8-AFBB-FF5F03BEE68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746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1" presStyleCnt="6" custScaleY="67457" custLinFactNeighborY="-355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  <dgm:t>
        <a:bodyPr/>
        <a:lstStyle/>
        <a:p>
          <a:endParaRPr lang="en-US"/>
        </a:p>
      </dgm:t>
    </dgm:pt>
    <dgm:pt modelId="{A6445519-E36D-458F-8F29-D286534B965D}" type="pres">
      <dgm:prSet presAssocID="{562882C0-AB97-4E3B-8D46-8E574B04BE56}" presName="parentText" presStyleLbl="node1" presStyleIdx="2" presStyleCnt="6" custScaleY="69022" custLinFactNeighborY="1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  <dgm:t>
        <a:bodyPr/>
        <a:lstStyle/>
        <a:p>
          <a:endParaRPr lang="en-US"/>
        </a:p>
      </dgm:t>
    </dgm:pt>
    <dgm:pt modelId="{02F157C3-4AF0-4564-919C-72DA0052C758}" type="pres">
      <dgm:prSet presAssocID="{32F9483E-A135-41CD-9B8E-5BB23FE4E385}" presName="parentText" presStyleLbl="node1" presStyleIdx="3" presStyleCnt="6" custScaleY="56718" custLinFactNeighborY="96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  <dgm:t>
        <a:bodyPr/>
        <a:lstStyle/>
        <a:p>
          <a:endParaRPr lang="en-US"/>
        </a:p>
      </dgm:t>
    </dgm:pt>
    <dgm:pt modelId="{AA8A937F-D49C-41D9-A9B7-393386DAE8AC}" type="pres">
      <dgm:prSet presAssocID="{D2E1E881-2A8B-49A1-8081-38D4919F1CD9}" presName="parentText" presStyleLbl="node1" presStyleIdx="4" presStyleCnt="6" custScaleY="671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8842-D2C2-445C-A52E-9253146A0666}" type="pres">
      <dgm:prSet presAssocID="{DA037AB0-D74D-43CB-BD1B-BA0DD7C479A1}" presName="spacer" presStyleCnt="0"/>
      <dgm:spPr/>
    </dgm:pt>
    <dgm:pt modelId="{2EB7D3FA-250E-4F56-A9B0-C5AA0134E3BB}" type="pres">
      <dgm:prSet presAssocID="{FF2132BF-F09B-49F5-AB31-99E7CE70E1C7}" presName="parentText" presStyleLbl="node1" presStyleIdx="5" presStyleCnt="6" custScaleY="62263" custLinFactNeighborY="-93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0AFEE6DB-0E56-45CB-BC8C-360D1200481B}" type="presOf" srcId="{FF2132BF-F09B-49F5-AB31-99E7CE70E1C7}" destId="{2EB7D3FA-250E-4F56-A9B0-C5AA0134E3BB}" srcOrd="0" destOrd="0" presId="urn:microsoft.com/office/officeart/2005/8/layout/vList2"/>
    <dgm:cxn modelId="{E8E36606-2901-48A6-A461-8FF99D6146A4}" type="presOf" srcId="{D32F8FCF-EDF2-4321-B49C-D5DF3D295B52}" destId="{9FF9BD46-DE44-4B30-80ED-AC3A9E213A06}" srcOrd="0" destOrd="0" presId="urn:microsoft.com/office/officeart/2005/8/layout/vList2"/>
    <dgm:cxn modelId="{D3F02401-3502-4421-882A-2175F7C71389}" type="presOf" srcId="{4E1CD5B7-2CF3-44AA-979B-6F420433627D}" destId="{388723AB-37EB-4EC2-B7B0-759657273835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69755636-FEE8-428F-811C-CF0DB0957C78}" type="presOf" srcId="{562882C0-AB97-4E3B-8D46-8E574B04BE56}" destId="{A6445519-E36D-458F-8F29-D286534B965D}" srcOrd="0" destOrd="0" presId="urn:microsoft.com/office/officeart/2005/8/layout/vList2"/>
    <dgm:cxn modelId="{3B3EE846-0749-4BFE-9603-066B3D9CB917}" type="presOf" srcId="{D2E1E881-2A8B-49A1-8081-38D4919F1CD9}" destId="{AA8A937F-D49C-41D9-A9B7-393386DAE8AC}" srcOrd="0" destOrd="0" presId="urn:microsoft.com/office/officeart/2005/8/layout/vList2"/>
    <dgm:cxn modelId="{0BD0C4EB-F750-420E-910C-14F6B2C3678A}" srcId="{D32F8FCF-EDF2-4321-B49C-D5DF3D295B52}" destId="{FF2132BF-F09B-49F5-AB31-99E7CE70E1C7}" srcOrd="5" destOrd="0" parTransId="{67247185-BB54-4129-8A20-6808698D348F}" sibTransId="{3AA164DC-391F-4CDC-8793-ABEF635916E8}"/>
    <dgm:cxn modelId="{CD1CE24C-B5EA-46A8-A099-525A8FDD00A5}" type="presOf" srcId="{FC2A7E5C-B22A-46C4-9AFD-A55CEAE725CE}" destId="{0256FAD6-365E-4CAB-8266-8CECC71F7F52}" srcOrd="0" destOrd="0" presId="urn:microsoft.com/office/officeart/2005/8/layout/vList2"/>
    <dgm:cxn modelId="{E5C9D517-AEA1-46B8-AFBB-FF5F03BEE688}" srcId="{D32F8FCF-EDF2-4321-B49C-D5DF3D295B52}" destId="{D2E1E881-2A8B-49A1-8081-38D4919F1CD9}" srcOrd="4" destOrd="0" parTransId="{A343D0B4-8CF1-4F5D-819F-7251DAD2D450}" sibTransId="{DA037AB0-D74D-43CB-BD1B-BA0DD7C479A1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C4AFD5A9-888D-4455-A1FE-A368CF71F22A}" type="presOf" srcId="{32F9483E-A135-41CD-9B8E-5BB23FE4E385}" destId="{02F157C3-4AF0-4564-919C-72DA0052C758}" srcOrd="0" destOrd="0" presId="urn:microsoft.com/office/officeart/2005/8/layout/vList2"/>
    <dgm:cxn modelId="{70CAD5A3-70F9-4C13-B9C4-41A07A6203DF}" type="presParOf" srcId="{9FF9BD46-DE44-4B30-80ED-AC3A9E213A06}" destId="{388723AB-37EB-4EC2-B7B0-759657273835}" srcOrd="0" destOrd="0" presId="urn:microsoft.com/office/officeart/2005/8/layout/vList2"/>
    <dgm:cxn modelId="{311775D9-AEA3-475D-9118-62416A62D38C}" type="presParOf" srcId="{9FF9BD46-DE44-4B30-80ED-AC3A9E213A06}" destId="{D877BAB3-7DBF-46AB-A039-BE8C107F0C8C}" srcOrd="1" destOrd="0" presId="urn:microsoft.com/office/officeart/2005/8/layout/vList2"/>
    <dgm:cxn modelId="{9BA5FBFB-25D8-4A7F-BDFA-89D72CA93E25}" type="presParOf" srcId="{9FF9BD46-DE44-4B30-80ED-AC3A9E213A06}" destId="{0256FAD6-365E-4CAB-8266-8CECC71F7F52}" srcOrd="2" destOrd="0" presId="urn:microsoft.com/office/officeart/2005/8/layout/vList2"/>
    <dgm:cxn modelId="{4FA2650B-9CF3-48F5-8799-B47AA6A7356C}" type="presParOf" srcId="{9FF9BD46-DE44-4B30-80ED-AC3A9E213A06}" destId="{C88DBDBC-73BA-40D4-ACAA-61468FA8920B}" srcOrd="3" destOrd="0" presId="urn:microsoft.com/office/officeart/2005/8/layout/vList2"/>
    <dgm:cxn modelId="{7B1F6CC4-64A0-46D6-A073-DB84648C127A}" type="presParOf" srcId="{9FF9BD46-DE44-4B30-80ED-AC3A9E213A06}" destId="{A6445519-E36D-458F-8F29-D286534B965D}" srcOrd="4" destOrd="0" presId="urn:microsoft.com/office/officeart/2005/8/layout/vList2"/>
    <dgm:cxn modelId="{859CC3B1-E28D-4930-A166-0CF4322495AE}" type="presParOf" srcId="{9FF9BD46-DE44-4B30-80ED-AC3A9E213A06}" destId="{A2EE26A5-691E-4C3F-B7EF-20DE69EA838D}" srcOrd="5" destOrd="0" presId="urn:microsoft.com/office/officeart/2005/8/layout/vList2"/>
    <dgm:cxn modelId="{EFFA6D7E-B943-4A2F-B44B-CA94C29016B0}" type="presParOf" srcId="{9FF9BD46-DE44-4B30-80ED-AC3A9E213A06}" destId="{02F157C3-4AF0-4564-919C-72DA0052C758}" srcOrd="6" destOrd="0" presId="urn:microsoft.com/office/officeart/2005/8/layout/vList2"/>
    <dgm:cxn modelId="{72E40455-B48F-423A-8701-724D86F09D08}" type="presParOf" srcId="{9FF9BD46-DE44-4B30-80ED-AC3A9E213A06}" destId="{3C7DB9C2-B0E1-49BC-BB9B-F7C0921C4DD2}" srcOrd="7" destOrd="0" presId="urn:microsoft.com/office/officeart/2005/8/layout/vList2"/>
    <dgm:cxn modelId="{76195D11-DD88-4818-AC51-8E607B2312D4}" type="presParOf" srcId="{9FF9BD46-DE44-4B30-80ED-AC3A9E213A06}" destId="{AA8A937F-D49C-41D9-A9B7-393386DAE8AC}" srcOrd="8" destOrd="0" presId="urn:microsoft.com/office/officeart/2005/8/layout/vList2"/>
    <dgm:cxn modelId="{A83EA60F-EF73-4C3B-BE4A-89DF97E9F2E0}" type="presParOf" srcId="{9FF9BD46-DE44-4B30-80ED-AC3A9E213A06}" destId="{80608842-D2C2-445C-A52E-9253146A0666}" srcOrd="9" destOrd="0" presId="urn:microsoft.com/office/officeart/2005/8/layout/vList2"/>
    <dgm:cxn modelId="{5EF9EC29-6128-443D-8DB7-2038782A0061}" type="presParOf" srcId="{9FF9BD46-DE44-4B30-80ED-AC3A9E213A06}" destId="{2EB7D3FA-250E-4F56-A9B0-C5AA0134E3BB}" srcOrd="10" destOrd="0" presId="urn:microsoft.com/office/officeart/2005/8/layout/vList2"/>
  </dgm:cxnLst>
  <dgm:bg/>
  <dgm:whole>
    <a:ln w="6350" cmpd="sng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In Dreamweaver CS5, you can create the following types of links: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Internal Links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The internal links enable you to link documents within a Website.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External Links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The external links enable you to link to the documents outside the local Website.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E-mail Links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E-mail links open an e-mail form which you can use to send e-mails.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b="1" dirty="0" smtClean="0">
              <a:latin typeface="Calibri" pitchFamily="34" charset="0"/>
              <a:cs typeface="Calibri" pitchFamily="34" charset="0"/>
            </a:rPr>
            <a:t>Links to Named Anchors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: The named anchor is the place where you want the link to jump. The links to named anchors takes the visitor to the position specified by the named anchor.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023697" custScaleY="122911" custLinFactY="-40654" custLinFactNeighborX="11008" custLinFactNeighborY="-100000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4" custScaleX="1201307" custScaleY="135592" custLinFactNeighborX="-1515" custLinFactNeighborY="-690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4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4" custScaleX="1158979" custScaleY="138587" custLinFactNeighborX="-1515" custLinFactNeighborY="-49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4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4" custScaleX="1221362" custScaleY="164780" custLinFactNeighborX="-1515" custLinFactNeighborY="-16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4" custScaleX="1213485" custScaleY="236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24FBA3-0A6F-458D-AF70-BA1BF8F5430E}" type="presOf" srcId="{167CD2C9-E8D9-4A52-8183-2134B0303310}" destId="{547B328A-F054-4696-8C09-02F540C93386}" srcOrd="0" destOrd="0" presId="urn:microsoft.com/office/officeart/2005/8/layout/hierarchy3"/>
    <dgm:cxn modelId="{394BA79A-0994-4AE7-89E8-3573F1BC1D03}" type="presOf" srcId="{43EAB393-DF1E-40D9-AB3C-142616DE21BC}" destId="{C9082C2E-3830-4A10-8B86-E47EF69015BA}" srcOrd="0" destOrd="0" presId="urn:microsoft.com/office/officeart/2005/8/layout/hierarchy3"/>
    <dgm:cxn modelId="{F2D8D252-CC6F-4D04-BABB-A922F19DCFED}" type="presOf" srcId="{D6A3040D-8377-4504-95EA-F17CB7DD2DEA}" destId="{56E95771-CAF8-441F-9C29-95B345C1BC36}" srcOrd="0" destOrd="0" presId="urn:microsoft.com/office/officeart/2005/8/layout/hierarchy3"/>
    <dgm:cxn modelId="{DC4F0B64-BFA3-4944-BA64-711EF84159DA}" type="presOf" srcId="{1990C475-769E-4669-8E9B-EE31BC9965BE}" destId="{8FF4C038-F2EE-417C-9AB4-8C20A1887613}" srcOrd="0" destOrd="0" presId="urn:microsoft.com/office/officeart/2005/8/layout/hierarchy3"/>
    <dgm:cxn modelId="{0ABACF96-5BEB-491B-B21F-275541A6C224}" type="presOf" srcId="{D50A3AAC-7505-447E-BD38-9E15D70972CE}" destId="{61E2C684-EBD0-485A-A69A-410BAE7028A4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5B57D60F-3A3A-46C3-AC11-B706DD8F9CA4}" type="presOf" srcId="{509048E6-251D-4931-A7B0-05B873F2859C}" destId="{42DCD54D-66BE-465E-9847-73F41B8C7E46}" srcOrd="0" destOrd="0" presId="urn:microsoft.com/office/officeart/2005/8/layout/hierarchy3"/>
    <dgm:cxn modelId="{970A47D8-6C23-46EE-9FA6-1C4A9F43F357}" type="presOf" srcId="{4F57FD8E-722A-4FE1-A800-A7842B64FACF}" destId="{BC6173FC-5FB0-4E70-8D5C-962BCFCBFD7A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751CE91E-FEA4-4731-8444-1D4AA5FC2419}" type="presOf" srcId="{8284AD39-911A-4534-9D24-A79788150699}" destId="{159E9CC5-F056-481E-890B-D81D92944806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A4CB189D-C353-4F08-A231-9CE8B69A17E2}" type="presOf" srcId="{9BCA323E-6A5B-4060-8D3D-6F08D535ED50}" destId="{37FAE7F2-3481-4698-9EAC-9A7F7BEDF7E1}" srcOrd="0" destOrd="0" presId="urn:microsoft.com/office/officeart/2005/8/layout/hierarchy3"/>
    <dgm:cxn modelId="{FB38DCC9-D904-42B0-B2C8-45F4740B5D15}" type="presOf" srcId="{D393D8ED-BB81-4D84-91DD-05350B4EFC40}" destId="{B468F822-FA45-412D-B478-5A4DC4DF054E}" srcOrd="0" destOrd="0" presId="urn:microsoft.com/office/officeart/2005/8/layout/hierarchy3"/>
    <dgm:cxn modelId="{A4B3ABF9-B87C-4986-B49A-259EFF3A65FC}" type="presOf" srcId="{4F57FD8E-722A-4FE1-A800-A7842B64FACF}" destId="{3B63C256-E7BD-4FED-A24D-ED2C4F33768A}" srcOrd="1" destOrd="0" presId="urn:microsoft.com/office/officeart/2005/8/layout/hierarchy3"/>
    <dgm:cxn modelId="{FD1411C8-1AB1-4076-BDB6-4E8E9B8C11E0}" type="presParOf" srcId="{B468F822-FA45-412D-B478-5A4DC4DF054E}" destId="{453EBD43-11D2-4618-99AF-A40FEDC0C097}" srcOrd="0" destOrd="0" presId="urn:microsoft.com/office/officeart/2005/8/layout/hierarchy3"/>
    <dgm:cxn modelId="{ED4D36BA-77B8-45E0-867C-7B33BD1B0F55}" type="presParOf" srcId="{453EBD43-11D2-4618-99AF-A40FEDC0C097}" destId="{BAFF6349-B296-4F4C-80CD-1CE7473A9F90}" srcOrd="0" destOrd="0" presId="urn:microsoft.com/office/officeart/2005/8/layout/hierarchy3"/>
    <dgm:cxn modelId="{631AB3CD-DED0-4F8E-A43E-34D5FBC4798E}" type="presParOf" srcId="{BAFF6349-B296-4F4C-80CD-1CE7473A9F90}" destId="{BC6173FC-5FB0-4E70-8D5C-962BCFCBFD7A}" srcOrd="0" destOrd="0" presId="urn:microsoft.com/office/officeart/2005/8/layout/hierarchy3"/>
    <dgm:cxn modelId="{9E94C703-8BB6-43F6-A420-9042FC334C3E}" type="presParOf" srcId="{BAFF6349-B296-4F4C-80CD-1CE7473A9F90}" destId="{3B63C256-E7BD-4FED-A24D-ED2C4F33768A}" srcOrd="1" destOrd="0" presId="urn:microsoft.com/office/officeart/2005/8/layout/hierarchy3"/>
    <dgm:cxn modelId="{4F50D145-B5B6-485E-BAA7-8A4137EDB4D1}" type="presParOf" srcId="{453EBD43-11D2-4618-99AF-A40FEDC0C097}" destId="{636388E9-B1ED-42D9-BF7B-D39D4493A1B8}" srcOrd="1" destOrd="0" presId="urn:microsoft.com/office/officeart/2005/8/layout/hierarchy3"/>
    <dgm:cxn modelId="{31134F43-D148-45FA-9814-AE0D2756FD29}" type="presParOf" srcId="{636388E9-B1ED-42D9-BF7B-D39D4493A1B8}" destId="{159E9CC5-F056-481E-890B-D81D92944806}" srcOrd="0" destOrd="0" presId="urn:microsoft.com/office/officeart/2005/8/layout/hierarchy3"/>
    <dgm:cxn modelId="{97997840-F17F-4EE1-913E-E008FB99F949}" type="presParOf" srcId="{636388E9-B1ED-42D9-BF7B-D39D4493A1B8}" destId="{56E95771-CAF8-441F-9C29-95B345C1BC36}" srcOrd="1" destOrd="0" presId="urn:microsoft.com/office/officeart/2005/8/layout/hierarchy3"/>
    <dgm:cxn modelId="{D550647D-90DA-4F8E-BE02-A0A19843D115}" type="presParOf" srcId="{636388E9-B1ED-42D9-BF7B-D39D4493A1B8}" destId="{C9082C2E-3830-4A10-8B86-E47EF69015BA}" srcOrd="2" destOrd="0" presId="urn:microsoft.com/office/officeart/2005/8/layout/hierarchy3"/>
    <dgm:cxn modelId="{79A994AD-549D-4358-A7AE-1978190790EB}" type="presParOf" srcId="{636388E9-B1ED-42D9-BF7B-D39D4493A1B8}" destId="{61E2C684-EBD0-485A-A69A-410BAE7028A4}" srcOrd="3" destOrd="0" presId="urn:microsoft.com/office/officeart/2005/8/layout/hierarchy3"/>
    <dgm:cxn modelId="{889AAFCA-658E-4803-AB61-49A5FA54CD88}" type="presParOf" srcId="{636388E9-B1ED-42D9-BF7B-D39D4493A1B8}" destId="{42DCD54D-66BE-465E-9847-73F41B8C7E46}" srcOrd="4" destOrd="0" presId="urn:microsoft.com/office/officeart/2005/8/layout/hierarchy3"/>
    <dgm:cxn modelId="{778E6DB9-1176-47D1-BA6D-DAFC4EB72F52}" type="presParOf" srcId="{636388E9-B1ED-42D9-BF7B-D39D4493A1B8}" destId="{37FAE7F2-3481-4698-9EAC-9A7F7BEDF7E1}" srcOrd="5" destOrd="0" presId="urn:microsoft.com/office/officeart/2005/8/layout/hierarchy3"/>
    <dgm:cxn modelId="{52363B36-9975-45D6-BCA4-CF6E3A1C7BA7}" type="presParOf" srcId="{636388E9-B1ED-42D9-BF7B-D39D4493A1B8}" destId="{8FF4C038-F2EE-417C-9AB4-8C20A1887613}" srcOrd="6" destOrd="0" presId="urn:microsoft.com/office/officeart/2005/8/layout/hierarchy3"/>
    <dgm:cxn modelId="{22986C9A-2B62-4505-BFF1-1B4296533602}" type="presParOf" srcId="{636388E9-B1ED-42D9-BF7B-D39D4493A1B8}" destId="{547B328A-F054-4696-8C09-02F540C93386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Site root-relative paths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Site root-relative paths provide the path from the site’s root folder to a document.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Absolute paths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In Absolute path you need to provide complete URL of the linked document, including the protocol to be used, which is usually http:// for Web pages.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101235F9-FF00-449D-97C9-59D542E7014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Document-relative paths</a:t>
          </a:r>
          <a:endParaRPr lang="en-US" sz="1600" b="1" dirty="0"/>
        </a:p>
      </dgm:t>
    </dgm:pt>
    <dgm:pt modelId="{1D77122B-E1D1-409C-ABCF-C68449503553}" type="parTrans" cxnId="{AFDB311B-1846-4BF0-8FF7-6C3E7111B511}">
      <dgm:prSet/>
      <dgm:spPr/>
      <dgm:t>
        <a:bodyPr/>
        <a:lstStyle/>
        <a:p>
          <a:endParaRPr lang="en-US"/>
        </a:p>
      </dgm:t>
    </dgm:pt>
    <dgm:pt modelId="{74B5A358-14EA-4C0C-8B47-CD096DB6B125}" type="sibTrans" cxnId="{AFDB311B-1846-4BF0-8FF7-6C3E7111B511}">
      <dgm:prSet/>
      <dgm:spPr/>
      <dgm:t>
        <a:bodyPr/>
        <a:lstStyle/>
        <a:p>
          <a:endParaRPr lang="en-US"/>
        </a:p>
      </dgm:t>
    </dgm:pt>
    <dgm:pt modelId="{8D35BFD3-EC3A-4954-812C-DB8A7C46B8F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To create links between Web pages within a site, you use the document-relative paths. </a:t>
          </a:r>
          <a:endParaRPr lang="en-US" sz="1400" dirty="0"/>
        </a:p>
      </dgm:t>
    </dgm:pt>
    <dgm:pt modelId="{A60918A0-3936-4716-977E-6065D4C1AE37}" type="parTrans" cxnId="{63EF7A13-9C47-4007-82F7-496B480A6064}">
      <dgm:prSet/>
      <dgm:spPr/>
      <dgm:t>
        <a:bodyPr/>
        <a:lstStyle/>
        <a:p>
          <a:endParaRPr lang="en-US"/>
        </a:p>
      </dgm:t>
    </dgm:pt>
    <dgm:pt modelId="{0CA630B0-785B-4882-8E21-3007B8928702}" type="sibTrans" cxnId="{63EF7A13-9C47-4007-82F7-496B480A6064}">
      <dgm:prSet/>
      <dgm:spPr/>
      <dgm:t>
        <a:bodyPr/>
        <a:lstStyle/>
        <a:p>
          <a:endParaRPr lang="en-US"/>
        </a:p>
      </dgm:t>
    </dgm:pt>
    <dgm:pt modelId="{D624595C-C0A9-44D1-A03C-971D5DC9780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For example, http://www.adobe.com/support/dreamweaver/contents.html is an absolute path.</a:t>
          </a:r>
          <a:endParaRPr lang="en-US" sz="1400" dirty="0"/>
        </a:p>
      </dgm:t>
    </dgm:pt>
    <dgm:pt modelId="{F24E7C16-CB91-47B6-B01E-8C0F0B9B73B5}" type="parTrans" cxnId="{C98F1624-2D8F-44A0-9CDA-F9957DBF139B}">
      <dgm:prSet/>
      <dgm:spPr/>
      <dgm:t>
        <a:bodyPr/>
        <a:lstStyle/>
        <a:p>
          <a:endParaRPr lang="en-US"/>
        </a:p>
      </dgm:t>
    </dgm:pt>
    <dgm:pt modelId="{1728BF92-0C7B-462B-922F-CB869DFDF085}" type="sibTrans" cxnId="{C98F1624-2D8F-44A0-9CDA-F9957DBF139B}">
      <dgm:prSet/>
      <dgm:spPr/>
      <dgm:t>
        <a:bodyPr/>
        <a:lstStyle/>
        <a:p>
          <a:endParaRPr lang="en-US"/>
        </a:p>
      </dgm:t>
    </dgm:pt>
    <dgm:pt modelId="{858B370C-9C4E-4C9F-9EC6-BA34C032CC9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A document-relative path excludes the part of the absolute URL that is the same for both the current document and the linked document.</a:t>
          </a:r>
          <a:endParaRPr lang="en-US" sz="1400" dirty="0"/>
        </a:p>
      </dgm:t>
    </dgm:pt>
    <dgm:pt modelId="{35650ACA-4F97-4FB5-A4E5-71906F99B5B0}" type="parTrans" cxnId="{9AFF4E69-86B1-4CD3-AB49-CB4AFACCD262}">
      <dgm:prSet/>
      <dgm:spPr/>
      <dgm:t>
        <a:bodyPr/>
        <a:lstStyle/>
        <a:p>
          <a:endParaRPr lang="en-US"/>
        </a:p>
      </dgm:t>
    </dgm:pt>
    <dgm:pt modelId="{9D893B6B-4A68-4F6C-A056-0A999D27D7E3}" type="sibTrans" cxnId="{9AFF4E69-86B1-4CD3-AB49-CB4AFACCD262}">
      <dgm:prSet/>
      <dgm:spPr/>
      <dgm:t>
        <a:bodyPr/>
        <a:lstStyle/>
        <a:p>
          <a:endParaRPr lang="en-US"/>
        </a:p>
      </dgm:t>
    </dgm:pt>
    <dgm:pt modelId="{B2B9BD6D-EBFB-4B8D-BF75-7B25FF27A470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begins with a forward slash, which stands for the site root folder. </a:t>
          </a:r>
          <a:endParaRPr lang="en-US" sz="1400" dirty="0"/>
        </a:p>
      </dgm:t>
    </dgm:pt>
    <dgm:pt modelId="{78871DAC-49CC-400F-BAA9-F98F7657B9FC}" type="parTrans" cxnId="{DF5476FD-F348-4602-B6BA-2A05D56F5FEB}">
      <dgm:prSet/>
      <dgm:spPr/>
      <dgm:t>
        <a:bodyPr/>
        <a:lstStyle/>
        <a:p>
          <a:endParaRPr lang="en-US"/>
        </a:p>
      </dgm:t>
    </dgm:pt>
    <dgm:pt modelId="{E4595FF4-5501-4F10-9B92-9997A990827B}" type="sibTrans" cxnId="{DF5476FD-F348-4602-B6BA-2A05D56F5FEB}">
      <dgm:prSet/>
      <dgm:spPr/>
      <dgm:t>
        <a:bodyPr/>
        <a:lstStyle/>
        <a:p>
          <a:endParaRPr lang="en-US"/>
        </a:p>
      </dgm:t>
    </dgm:pt>
    <dgm:pt modelId="{DF8A4454-58BE-4B6F-A7F1-14334283DB0D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For example, /support/tips.html is a root-relative path to the file tips.html in the support sub-folder of the root folder of the site.</a:t>
          </a:r>
          <a:endParaRPr lang="en-US" sz="1400" dirty="0"/>
        </a:p>
      </dgm:t>
    </dgm:pt>
    <dgm:pt modelId="{A11A2668-99E8-4EEA-A741-1D13A2697FF3}" type="parTrans" cxnId="{849A8AB9-0B43-4AE3-8A80-0955DC3B90EF}">
      <dgm:prSet/>
      <dgm:spPr/>
      <dgm:t>
        <a:bodyPr/>
        <a:lstStyle/>
        <a:p>
          <a:endParaRPr lang="en-US"/>
        </a:p>
      </dgm:t>
    </dgm:pt>
    <dgm:pt modelId="{E56C7E70-B0CC-45A2-9552-9FEA661F1D44}" type="sibTrans" cxnId="{849A8AB9-0B43-4AE3-8A80-0955DC3B90EF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0" presStyleCnt="3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29FC41EB-0256-42F7-AA16-B96359B4533E}" type="pres">
      <dgm:prSet presAssocID="{101235F9-FF00-449D-97C9-59D542E70142}" presName="parentLin" presStyleCnt="0"/>
      <dgm:spPr/>
    </dgm:pt>
    <dgm:pt modelId="{32E1CD56-7D09-465F-B810-17E9EACA8E01}" type="pres">
      <dgm:prSet presAssocID="{101235F9-FF00-449D-97C9-59D542E7014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9E74032-EAEF-47D0-8446-7CD058F7FAD3}" type="pres">
      <dgm:prSet presAssocID="{101235F9-FF00-449D-97C9-59D542E70142}" presName="parentText" presStyleLbl="node1" presStyleIdx="1" presStyleCnt="3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F132-32D1-43AC-8A53-9BCA61D1929E}" type="pres">
      <dgm:prSet presAssocID="{101235F9-FF00-449D-97C9-59D542E70142}" presName="negativeSpace" presStyleCnt="0"/>
      <dgm:spPr/>
    </dgm:pt>
    <dgm:pt modelId="{1F50A5AF-DCF1-497E-A3CA-7B9C4DA4CC3D}" type="pres">
      <dgm:prSet presAssocID="{101235F9-FF00-449D-97C9-59D542E7014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FDA4E-F785-4245-82BF-93F1D8CFFE68}" type="pres">
      <dgm:prSet presAssocID="{74B5A358-14EA-4C0C-8B47-CD096DB6B125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2" presStyleCnt="3" custScaleX="124208" custScaleY="74301" custLinFactNeighborX="-36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2" presStyleCnt="3" custLinFactNeighborY="-2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062C24-0DD7-47D9-B044-8D259F1B6BC2}" type="presOf" srcId="{858B370C-9C4E-4C9F-9EC6-BA34C032CC96}" destId="{1F50A5AF-DCF1-497E-A3CA-7B9C4DA4CC3D}" srcOrd="0" destOrd="1" presId="urn:microsoft.com/office/officeart/2005/8/layout/list1"/>
    <dgm:cxn modelId="{F50C7021-16CB-44B2-BFC3-E2FF76AD0EE9}" type="presOf" srcId="{B2B9BD6D-EBFB-4B8D-BF75-7B25FF27A470}" destId="{E5F8AC0D-C818-46D2-8191-251E5BC620F9}" srcOrd="0" destOrd="1" presId="urn:microsoft.com/office/officeart/2005/8/layout/list1"/>
    <dgm:cxn modelId="{2C67BE6E-667D-4DAD-9147-A145680AB53D}" type="presOf" srcId="{9E018682-F920-4DE4-848B-9A1180AFE0E6}" destId="{35B9770D-CA92-443B-8E98-61B8397B238F}" srcOrd="0" destOrd="0" presId="urn:microsoft.com/office/officeart/2005/8/layout/list1"/>
    <dgm:cxn modelId="{AFDB311B-1846-4BF0-8FF7-6C3E7111B511}" srcId="{9E018682-F920-4DE4-848B-9A1180AFE0E6}" destId="{101235F9-FF00-449D-97C9-59D542E70142}" srcOrd="1" destOrd="0" parTransId="{1D77122B-E1D1-409C-ABCF-C68449503553}" sibTransId="{74B5A358-14EA-4C0C-8B47-CD096DB6B125}"/>
    <dgm:cxn modelId="{D534ECFF-F1BA-4D3F-8D7B-32304F02A2D7}" type="presOf" srcId="{DD2972BB-86F5-43ED-95EB-0E6235EE415E}" destId="{F2D1EC00-5936-4507-A1B3-ADE919C81521}" srcOrd="0" destOrd="0" presId="urn:microsoft.com/office/officeart/2005/8/layout/list1"/>
    <dgm:cxn modelId="{FF945D39-50A7-4F42-BA41-D38FA2AD6177}" type="presOf" srcId="{E78D2F9B-A2F9-4F46-B4BA-303592BBD943}" destId="{BA6D28AA-79AE-468C-92AF-1B3BA54E5829}" srcOrd="1" destOrd="0" presId="urn:microsoft.com/office/officeart/2005/8/layout/list1"/>
    <dgm:cxn modelId="{24C279CA-23AB-4F26-8CB4-5EA7D09819EC}" type="presOf" srcId="{0BE71C6B-AB23-42F8-8530-ACCE65770C59}" destId="{E5F8AC0D-C818-46D2-8191-251E5BC620F9}" srcOrd="0" destOrd="0" presId="urn:microsoft.com/office/officeart/2005/8/layout/list1"/>
    <dgm:cxn modelId="{50950AD4-7138-4475-BC92-A03F6BE82EAE}" srcId="{9E018682-F920-4DE4-848B-9A1180AFE0E6}" destId="{E78D2F9B-A2F9-4F46-B4BA-303592BBD943}" srcOrd="0" destOrd="0" parTransId="{45869E47-1BF0-4EF2-96EC-175A26B99201}" sibTransId="{BD4901A9-4372-4AF1-8C7A-84CFB47CEEDE}"/>
    <dgm:cxn modelId="{A929211B-48A0-4E46-AE06-1A057C47359B}" type="presOf" srcId="{101235F9-FF00-449D-97C9-59D542E70142}" destId="{89E74032-EAEF-47D0-8446-7CD058F7FAD3}" srcOrd="1" destOrd="0" presId="urn:microsoft.com/office/officeart/2005/8/layout/list1"/>
    <dgm:cxn modelId="{A8698C96-6185-460D-9125-023261493F94}" type="presOf" srcId="{DF8A4454-58BE-4B6F-A7F1-14334283DB0D}" destId="{E5F8AC0D-C818-46D2-8191-251E5BC620F9}" srcOrd="0" destOrd="2" presId="urn:microsoft.com/office/officeart/2005/8/layout/list1"/>
    <dgm:cxn modelId="{56B57AE6-F875-4D55-807E-C078BEEC9FC7}" type="presOf" srcId="{101235F9-FF00-449D-97C9-59D542E70142}" destId="{32E1CD56-7D09-465F-B810-17E9EACA8E01}" srcOrd="0" destOrd="0" presId="urn:microsoft.com/office/officeart/2005/8/layout/list1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63EF7A13-9C47-4007-82F7-496B480A6064}" srcId="{101235F9-FF00-449D-97C9-59D542E70142}" destId="{8D35BFD3-EC3A-4954-812C-DB8A7C46B8F7}" srcOrd="0" destOrd="0" parTransId="{A60918A0-3936-4716-977E-6065D4C1AE37}" sibTransId="{0CA630B0-785B-4882-8E21-3007B8928702}"/>
    <dgm:cxn modelId="{849A8AB9-0B43-4AE3-8A80-0955DC3B90EF}" srcId="{DD2972BB-86F5-43ED-95EB-0E6235EE415E}" destId="{DF8A4454-58BE-4B6F-A7F1-14334283DB0D}" srcOrd="2" destOrd="0" parTransId="{A11A2668-99E8-4EEA-A741-1D13A2697FF3}" sibTransId="{E56C7E70-B0CC-45A2-9552-9FEA661F1D44}"/>
    <dgm:cxn modelId="{325BDCA2-8755-496F-A606-2049DF3578CD}" type="presOf" srcId="{05681F84-B782-4778-A47F-95E98E8F0936}" destId="{EAC038EA-CD33-4F31-8AE8-8CE5E530A12A}" srcOrd="0" destOrd="0" presId="urn:microsoft.com/office/officeart/2005/8/layout/list1"/>
    <dgm:cxn modelId="{D7D19864-2283-445A-8E17-A3A77F8162F0}" type="presOf" srcId="{D624595C-C0A9-44D1-A03C-971D5DC97807}" destId="{EAC038EA-CD33-4F31-8AE8-8CE5E530A12A}" srcOrd="0" destOrd="1" presId="urn:microsoft.com/office/officeart/2005/8/layout/list1"/>
    <dgm:cxn modelId="{C98F1624-2D8F-44A0-9CDA-F9957DBF139B}" srcId="{E78D2F9B-A2F9-4F46-B4BA-303592BBD943}" destId="{D624595C-C0A9-44D1-A03C-971D5DC97807}" srcOrd="1" destOrd="0" parTransId="{F24E7C16-CB91-47B6-B01E-8C0F0B9B73B5}" sibTransId="{1728BF92-0C7B-462B-922F-CB869DFDF085}"/>
    <dgm:cxn modelId="{E2005927-1980-43D2-85B6-46CCE3435FE0}" type="presOf" srcId="{E78D2F9B-A2F9-4F46-B4BA-303592BBD943}" destId="{4D331CF4-02D7-4FEE-80B1-B1DE57E7C063}" srcOrd="0" destOrd="0" presId="urn:microsoft.com/office/officeart/2005/8/layout/list1"/>
    <dgm:cxn modelId="{DF5476FD-F348-4602-B6BA-2A05D56F5FEB}" srcId="{DD2972BB-86F5-43ED-95EB-0E6235EE415E}" destId="{B2B9BD6D-EBFB-4B8D-BF75-7B25FF27A470}" srcOrd="1" destOrd="0" parTransId="{78871DAC-49CC-400F-BAA9-F98F7657B9FC}" sibTransId="{E4595FF4-5501-4F10-9B92-9997A990827B}"/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9AFF4E69-86B1-4CD3-AB49-CB4AFACCD262}" srcId="{101235F9-FF00-449D-97C9-59D542E70142}" destId="{858B370C-9C4E-4C9F-9EC6-BA34C032CC96}" srcOrd="1" destOrd="0" parTransId="{35650ACA-4F97-4FB5-A4E5-71906F99B5B0}" sibTransId="{9D893B6B-4A68-4F6C-A056-0A999D27D7E3}"/>
    <dgm:cxn modelId="{11220FF1-A552-439F-A177-966DDF5D71E3}" srcId="{9E018682-F920-4DE4-848B-9A1180AFE0E6}" destId="{DD2972BB-86F5-43ED-95EB-0E6235EE415E}" srcOrd="2" destOrd="0" parTransId="{D39F6C01-923D-4B2C-9441-495951EBA3D8}" sibTransId="{53A88CDB-A6B1-40B6-978D-1514548A3D8B}"/>
    <dgm:cxn modelId="{EA659453-716E-445F-AE46-DD9FE16E5F81}" type="presOf" srcId="{8D35BFD3-EC3A-4954-812C-DB8A7C46B8F7}" destId="{1F50A5AF-DCF1-497E-A3CA-7B9C4DA4CC3D}" srcOrd="0" destOrd="0" presId="urn:microsoft.com/office/officeart/2005/8/layout/list1"/>
    <dgm:cxn modelId="{4C02E46B-B2B3-444B-B08C-4BE88E0C734E}" type="presOf" srcId="{DD2972BB-86F5-43ED-95EB-0E6235EE415E}" destId="{39270827-321C-487D-8701-D3C791DADC60}" srcOrd="1" destOrd="0" presId="urn:microsoft.com/office/officeart/2005/8/layout/list1"/>
    <dgm:cxn modelId="{4545F122-C4C8-4777-9045-030FCF221EC6}" type="presParOf" srcId="{35B9770D-CA92-443B-8E98-61B8397B238F}" destId="{79CE43D1-87A1-4EA2-BC10-22B6037217FF}" srcOrd="0" destOrd="0" presId="urn:microsoft.com/office/officeart/2005/8/layout/list1"/>
    <dgm:cxn modelId="{2D0756BC-63EE-495D-A5D0-7753E3345B85}" type="presParOf" srcId="{79CE43D1-87A1-4EA2-BC10-22B6037217FF}" destId="{4D331CF4-02D7-4FEE-80B1-B1DE57E7C063}" srcOrd="0" destOrd="0" presId="urn:microsoft.com/office/officeart/2005/8/layout/list1"/>
    <dgm:cxn modelId="{31449B5C-DF5E-43F3-8F39-D17826A78D88}" type="presParOf" srcId="{79CE43D1-87A1-4EA2-BC10-22B6037217FF}" destId="{BA6D28AA-79AE-468C-92AF-1B3BA54E5829}" srcOrd="1" destOrd="0" presId="urn:microsoft.com/office/officeart/2005/8/layout/list1"/>
    <dgm:cxn modelId="{A252DEBB-86E6-4D53-954D-1EA742C55076}" type="presParOf" srcId="{35B9770D-CA92-443B-8E98-61B8397B238F}" destId="{1F6E77D1-A85B-4C97-9B5D-2E2B525336AA}" srcOrd="1" destOrd="0" presId="urn:microsoft.com/office/officeart/2005/8/layout/list1"/>
    <dgm:cxn modelId="{61C3584E-5477-41D3-B830-0F64EA95638F}" type="presParOf" srcId="{35B9770D-CA92-443B-8E98-61B8397B238F}" destId="{EAC038EA-CD33-4F31-8AE8-8CE5E530A12A}" srcOrd="2" destOrd="0" presId="urn:microsoft.com/office/officeart/2005/8/layout/list1"/>
    <dgm:cxn modelId="{17C92906-C90F-4D23-9176-61D8DE6B758D}" type="presParOf" srcId="{35B9770D-CA92-443B-8E98-61B8397B238F}" destId="{56BE9EF4-31E6-408B-B0B9-E6AC15B14F1C}" srcOrd="3" destOrd="0" presId="urn:microsoft.com/office/officeart/2005/8/layout/list1"/>
    <dgm:cxn modelId="{7C51215F-F75D-47B6-B2F4-2B331E18F1CC}" type="presParOf" srcId="{35B9770D-CA92-443B-8E98-61B8397B238F}" destId="{29FC41EB-0256-42F7-AA16-B96359B4533E}" srcOrd="4" destOrd="0" presId="urn:microsoft.com/office/officeart/2005/8/layout/list1"/>
    <dgm:cxn modelId="{16FE9114-1F1B-4957-B3A1-68ADE64F0AFB}" type="presParOf" srcId="{29FC41EB-0256-42F7-AA16-B96359B4533E}" destId="{32E1CD56-7D09-465F-B810-17E9EACA8E01}" srcOrd="0" destOrd="0" presId="urn:microsoft.com/office/officeart/2005/8/layout/list1"/>
    <dgm:cxn modelId="{A44B40F3-02FA-4E88-8EF4-B1DB488529EF}" type="presParOf" srcId="{29FC41EB-0256-42F7-AA16-B96359B4533E}" destId="{89E74032-EAEF-47D0-8446-7CD058F7FAD3}" srcOrd="1" destOrd="0" presId="urn:microsoft.com/office/officeart/2005/8/layout/list1"/>
    <dgm:cxn modelId="{47213A07-A59A-4B26-94C0-D41A274BBDBF}" type="presParOf" srcId="{35B9770D-CA92-443B-8E98-61B8397B238F}" destId="{D472F132-32D1-43AC-8A53-9BCA61D1929E}" srcOrd="5" destOrd="0" presId="urn:microsoft.com/office/officeart/2005/8/layout/list1"/>
    <dgm:cxn modelId="{58E3B3C6-8DB0-4EC0-93E8-6AF239CBEE94}" type="presParOf" srcId="{35B9770D-CA92-443B-8E98-61B8397B238F}" destId="{1F50A5AF-DCF1-497E-A3CA-7B9C4DA4CC3D}" srcOrd="6" destOrd="0" presId="urn:microsoft.com/office/officeart/2005/8/layout/list1"/>
    <dgm:cxn modelId="{1CA21701-4C09-43D9-93F8-47AD1BB1838C}" type="presParOf" srcId="{35B9770D-CA92-443B-8E98-61B8397B238F}" destId="{AB5FDA4E-F785-4245-82BF-93F1D8CFFE68}" srcOrd="7" destOrd="0" presId="urn:microsoft.com/office/officeart/2005/8/layout/list1"/>
    <dgm:cxn modelId="{F02FA2BE-A13C-4F17-888C-C01D5CD0DDD9}" type="presParOf" srcId="{35B9770D-CA92-443B-8E98-61B8397B238F}" destId="{6AC97F89-B2F6-49D8-9F5E-204CF7773244}" srcOrd="8" destOrd="0" presId="urn:microsoft.com/office/officeart/2005/8/layout/list1"/>
    <dgm:cxn modelId="{26CEAB4A-26A1-4EFE-9ED3-1C7240AA6E7B}" type="presParOf" srcId="{6AC97F89-B2F6-49D8-9F5E-204CF7773244}" destId="{F2D1EC00-5936-4507-A1B3-ADE919C81521}" srcOrd="0" destOrd="0" presId="urn:microsoft.com/office/officeart/2005/8/layout/list1"/>
    <dgm:cxn modelId="{6185277A-AC20-4920-9F19-91B1BC80903A}" type="presParOf" srcId="{6AC97F89-B2F6-49D8-9F5E-204CF7773244}" destId="{39270827-321C-487D-8701-D3C791DADC60}" srcOrd="1" destOrd="0" presId="urn:microsoft.com/office/officeart/2005/8/layout/list1"/>
    <dgm:cxn modelId="{DC9271F9-0A0B-4677-AB33-6A0704B671EA}" type="presParOf" srcId="{35B9770D-CA92-443B-8E98-61B8397B238F}" destId="{A6E5FD3D-80F8-4246-80C8-41686BF3ECAC}" srcOrd="9" destOrd="0" presId="urn:microsoft.com/office/officeart/2005/8/layout/list1"/>
    <dgm:cxn modelId="{BEAF94D1-A8C6-477B-B4DC-EAA418DB1FB8}" type="presParOf" srcId="{35B9770D-CA92-443B-8E98-61B8397B238F}" destId="{E5F8AC0D-C818-46D2-8191-251E5BC620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Jump menu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behavior enables you to edit a jump menu. 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78D2F9B-A2F9-4F46-B4BA-303592BBD94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Set text of Status bar</a:t>
          </a:r>
          <a:endParaRPr lang="en-US" sz="1600" b="1" dirty="0"/>
        </a:p>
      </dgm:t>
    </dgm:pt>
    <dgm:pt modelId="{45869E47-1BF0-4EF2-96EC-175A26B99201}" type="parTrans" cxnId="{50950AD4-7138-4475-BC92-A03F6BE82EAE}">
      <dgm:prSet/>
      <dgm:spPr/>
      <dgm:t>
        <a:bodyPr/>
        <a:lstStyle/>
        <a:p>
          <a:endParaRPr lang="en-US"/>
        </a:p>
      </dgm:t>
    </dgm:pt>
    <dgm:pt modelId="{BD4901A9-4372-4AF1-8C7A-84CFB47CEEDE}" type="sibTrans" cxnId="{50950AD4-7138-4475-BC92-A03F6BE82EAE}">
      <dgm:prSet/>
      <dgm:spPr/>
      <dgm:t>
        <a:bodyPr/>
        <a:lstStyle/>
        <a:p>
          <a:endParaRPr lang="en-US"/>
        </a:p>
      </dgm:t>
    </dgm:pt>
    <dgm:pt modelId="{05681F84-B782-4778-A47F-95E98E8F0936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behavior enables you to display any text message in the status bar at the lower left of the browser window. </a:t>
          </a:r>
          <a:endParaRPr lang="en-US" sz="1400" dirty="0"/>
        </a:p>
      </dgm:t>
    </dgm:pt>
    <dgm:pt modelId="{94602FF8-8E8F-4206-86B0-8352F4A5697E}" type="parTrans" cxnId="{043DF2DA-9F92-4B51-A9D1-9352771068E1}">
      <dgm:prSet/>
      <dgm:spPr/>
      <dgm:t>
        <a:bodyPr/>
        <a:lstStyle/>
        <a:p>
          <a:endParaRPr lang="en-US"/>
        </a:p>
      </dgm:t>
    </dgm:pt>
    <dgm:pt modelId="{EBAC166F-BABC-43F1-8238-53B6458D9E37}" type="sibTrans" cxnId="{043DF2DA-9F92-4B51-A9D1-9352771068E1}">
      <dgm:prSet/>
      <dgm:spPr/>
      <dgm:t>
        <a:bodyPr/>
        <a:lstStyle/>
        <a:p>
          <a:endParaRPr lang="en-US"/>
        </a:p>
      </dgm:t>
    </dgm:pt>
    <dgm:pt modelId="{101235F9-FF00-449D-97C9-59D542E7014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Open Browser window</a:t>
          </a:r>
          <a:endParaRPr lang="en-US" sz="1600" b="1" dirty="0"/>
        </a:p>
      </dgm:t>
    </dgm:pt>
    <dgm:pt modelId="{1D77122B-E1D1-409C-ABCF-C68449503553}" type="parTrans" cxnId="{AFDB311B-1846-4BF0-8FF7-6C3E7111B511}">
      <dgm:prSet/>
      <dgm:spPr/>
      <dgm:t>
        <a:bodyPr/>
        <a:lstStyle/>
        <a:p>
          <a:endParaRPr lang="en-US"/>
        </a:p>
      </dgm:t>
    </dgm:pt>
    <dgm:pt modelId="{74B5A358-14EA-4C0C-8B47-CD096DB6B125}" type="sibTrans" cxnId="{AFDB311B-1846-4BF0-8FF7-6C3E7111B511}">
      <dgm:prSet/>
      <dgm:spPr/>
      <dgm:t>
        <a:bodyPr/>
        <a:lstStyle/>
        <a:p>
          <a:endParaRPr lang="en-US"/>
        </a:p>
      </dgm:t>
    </dgm:pt>
    <dgm:pt modelId="{8D35BFD3-EC3A-4954-812C-DB8A7C46B8F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This behavior enables you to open a URL in a new window for which you can specify properties, such as window name and size. </a:t>
          </a:r>
          <a:endParaRPr lang="en-US" sz="1400" dirty="0"/>
        </a:p>
      </dgm:t>
    </dgm:pt>
    <dgm:pt modelId="{A60918A0-3936-4716-977E-6065D4C1AE37}" type="parTrans" cxnId="{63EF7A13-9C47-4007-82F7-496B480A6064}">
      <dgm:prSet/>
      <dgm:spPr/>
      <dgm:t>
        <a:bodyPr/>
        <a:lstStyle/>
        <a:p>
          <a:endParaRPr lang="en-US"/>
        </a:p>
      </dgm:t>
    </dgm:pt>
    <dgm:pt modelId="{0CA630B0-785B-4882-8E21-3007B8928702}" type="sibTrans" cxnId="{63EF7A13-9C47-4007-82F7-496B480A6064}">
      <dgm:prSet/>
      <dgm:spPr/>
      <dgm:t>
        <a:bodyPr/>
        <a:lstStyle/>
        <a:p>
          <a:endParaRPr lang="en-US"/>
        </a:p>
      </dgm:t>
    </dgm:pt>
    <dgm:pt modelId="{F7D329D2-2403-4074-A678-78C45F17A3B7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Using this behavior, you can change the menu list, specify a different linked file, or change the browser in which the linked document opens.</a:t>
          </a:r>
          <a:endParaRPr lang="en-US" sz="1400" dirty="0"/>
        </a:p>
      </dgm:t>
    </dgm:pt>
    <dgm:pt modelId="{C329EF3E-6B8B-4451-99BB-0EE122B8F57F}" type="parTrans" cxnId="{7B53158D-D22D-4313-B0D2-94DD12229139}">
      <dgm:prSet/>
      <dgm:spPr/>
      <dgm:t>
        <a:bodyPr/>
        <a:lstStyle/>
        <a:p>
          <a:endParaRPr lang="en-US"/>
        </a:p>
      </dgm:t>
    </dgm:pt>
    <dgm:pt modelId="{870CD113-781B-41D7-B5C4-43CAF17099D6}" type="sibTrans" cxnId="{7B53158D-D22D-4313-B0D2-94DD12229139}">
      <dgm:prSet/>
      <dgm:spPr/>
      <dgm:t>
        <a:bodyPr/>
        <a:lstStyle/>
        <a:p>
          <a:endParaRPr lang="en-US"/>
        </a:p>
      </dgm:t>
    </dgm:pt>
    <dgm:pt modelId="{C3D0602D-92B8-432A-875A-1E42B2ABC08D}">
      <dgm:prSet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 smtClean="0"/>
            <a:t>For example, instead of showing the URL associated with a link, you can describe the destination of the link using the </a:t>
          </a:r>
          <a:r>
            <a:rPr lang="en-US" sz="1400" b="1" dirty="0" smtClean="0"/>
            <a:t>Set Text of Status bar</a:t>
          </a:r>
          <a:r>
            <a:rPr lang="en-US" sz="1400" dirty="0" smtClean="0"/>
            <a:t> behavior.</a:t>
          </a:r>
          <a:endParaRPr lang="en-US" sz="1400" dirty="0"/>
        </a:p>
      </dgm:t>
    </dgm:pt>
    <dgm:pt modelId="{831B312F-28A8-4698-9619-CAE4745CF4A3}" type="parTrans" cxnId="{58D082AB-C78F-447F-936D-0A9B31122E7F}">
      <dgm:prSet/>
      <dgm:spPr/>
      <dgm:t>
        <a:bodyPr/>
        <a:lstStyle/>
        <a:p>
          <a:endParaRPr lang="en-US"/>
        </a:p>
      </dgm:t>
    </dgm:pt>
    <dgm:pt modelId="{F38EA361-A9B5-4488-B202-94B7999A8EAF}" type="sibTrans" cxnId="{58D082AB-C78F-447F-936D-0A9B31122E7F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CE43D1-87A1-4EA2-BC10-22B6037217FF}" type="pres">
      <dgm:prSet presAssocID="{E78D2F9B-A2F9-4F46-B4BA-303592BBD943}" presName="parentLin" presStyleCnt="0"/>
      <dgm:spPr/>
    </dgm:pt>
    <dgm:pt modelId="{4D331CF4-02D7-4FEE-80B1-B1DE57E7C063}" type="pres">
      <dgm:prSet presAssocID="{E78D2F9B-A2F9-4F46-B4BA-303592BBD94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A6D28AA-79AE-468C-92AF-1B3BA54E5829}" type="pres">
      <dgm:prSet presAssocID="{E78D2F9B-A2F9-4F46-B4BA-303592BBD943}" presName="parentText" presStyleLbl="node1" presStyleIdx="0" presStyleCnt="3" custScaleY="84463" custLinFactNeighborX="-40000" custLinFactNeighborY="139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77D1-A85B-4C97-9B5D-2E2B525336AA}" type="pres">
      <dgm:prSet presAssocID="{E78D2F9B-A2F9-4F46-B4BA-303592BBD943}" presName="negativeSpace" presStyleCnt="0"/>
      <dgm:spPr/>
    </dgm:pt>
    <dgm:pt modelId="{EAC038EA-CD33-4F31-8AE8-8CE5E530A12A}" type="pres">
      <dgm:prSet presAssocID="{E78D2F9B-A2F9-4F46-B4BA-303592BBD94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EF4-31E6-408B-B0B9-E6AC15B14F1C}" type="pres">
      <dgm:prSet presAssocID="{BD4901A9-4372-4AF1-8C7A-84CFB47CEEDE}" presName="spaceBetweenRectangles" presStyleCnt="0"/>
      <dgm:spPr/>
    </dgm:pt>
    <dgm:pt modelId="{29FC41EB-0256-42F7-AA16-B96359B4533E}" type="pres">
      <dgm:prSet presAssocID="{101235F9-FF00-449D-97C9-59D542E70142}" presName="parentLin" presStyleCnt="0"/>
      <dgm:spPr/>
    </dgm:pt>
    <dgm:pt modelId="{32E1CD56-7D09-465F-B810-17E9EACA8E01}" type="pres">
      <dgm:prSet presAssocID="{101235F9-FF00-449D-97C9-59D542E7014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9E74032-EAEF-47D0-8446-7CD058F7FAD3}" type="pres">
      <dgm:prSet presAssocID="{101235F9-FF00-449D-97C9-59D542E70142}" presName="parentText" presStyleLbl="node1" presStyleIdx="1" presStyleCnt="3" custScaleY="8446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F132-32D1-43AC-8A53-9BCA61D1929E}" type="pres">
      <dgm:prSet presAssocID="{101235F9-FF00-449D-97C9-59D542E70142}" presName="negativeSpace" presStyleCnt="0"/>
      <dgm:spPr/>
    </dgm:pt>
    <dgm:pt modelId="{1F50A5AF-DCF1-497E-A3CA-7B9C4DA4CC3D}" type="pres">
      <dgm:prSet presAssocID="{101235F9-FF00-449D-97C9-59D542E7014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FDA4E-F785-4245-82BF-93F1D8CFFE68}" type="pres">
      <dgm:prSet presAssocID="{74B5A358-14EA-4C0C-8B47-CD096DB6B125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2" presStyleCnt="3" custScaleX="109647" custScaleY="74301" custLinFactNeighborX="-36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2" presStyleCnt="3" custLinFactNeighborY="-2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2FC71-2794-4A50-8648-6BD36A88F353}" type="presOf" srcId="{E78D2F9B-A2F9-4F46-B4BA-303592BBD943}" destId="{4D331CF4-02D7-4FEE-80B1-B1DE57E7C063}" srcOrd="0" destOrd="0" presId="urn:microsoft.com/office/officeart/2005/8/layout/list1"/>
    <dgm:cxn modelId="{7B53158D-D22D-4313-B0D2-94DD12229139}" srcId="{DD2972BB-86F5-43ED-95EB-0E6235EE415E}" destId="{F7D329D2-2403-4074-A678-78C45F17A3B7}" srcOrd="1" destOrd="0" parTransId="{C329EF3E-6B8B-4451-99BB-0EE122B8F57F}" sibTransId="{870CD113-781B-41D7-B5C4-43CAF17099D6}"/>
    <dgm:cxn modelId="{AFDB311B-1846-4BF0-8FF7-6C3E7111B511}" srcId="{9E018682-F920-4DE4-848B-9A1180AFE0E6}" destId="{101235F9-FF00-449D-97C9-59D542E70142}" srcOrd="1" destOrd="0" parTransId="{1D77122B-E1D1-409C-ABCF-C68449503553}" sibTransId="{74B5A358-14EA-4C0C-8B47-CD096DB6B125}"/>
    <dgm:cxn modelId="{9F38E8BA-2ECF-47F5-8393-1362E42E897C}" type="presOf" srcId="{8D35BFD3-EC3A-4954-812C-DB8A7C46B8F7}" destId="{1F50A5AF-DCF1-497E-A3CA-7B9C4DA4CC3D}" srcOrd="0" destOrd="0" presId="urn:microsoft.com/office/officeart/2005/8/layout/list1"/>
    <dgm:cxn modelId="{1EE0E1BD-FD51-4D84-8F01-7CC4A03BD8D9}" type="presOf" srcId="{101235F9-FF00-449D-97C9-59D542E70142}" destId="{89E74032-EAEF-47D0-8446-7CD058F7FAD3}" srcOrd="1" destOrd="0" presId="urn:microsoft.com/office/officeart/2005/8/layout/list1"/>
    <dgm:cxn modelId="{982079BC-3EDF-4840-AD9F-36A817B0BFAF}" type="presOf" srcId="{0BE71C6B-AB23-42F8-8530-ACCE65770C59}" destId="{E5F8AC0D-C818-46D2-8191-251E5BC620F9}" srcOrd="0" destOrd="0" presId="urn:microsoft.com/office/officeart/2005/8/layout/list1"/>
    <dgm:cxn modelId="{50950AD4-7138-4475-BC92-A03F6BE82EAE}" srcId="{9E018682-F920-4DE4-848B-9A1180AFE0E6}" destId="{E78D2F9B-A2F9-4F46-B4BA-303592BBD943}" srcOrd="0" destOrd="0" parTransId="{45869E47-1BF0-4EF2-96EC-175A26B99201}" sibTransId="{BD4901A9-4372-4AF1-8C7A-84CFB47CEEDE}"/>
    <dgm:cxn modelId="{7C514EC7-8C42-4EC8-A72A-6B3848353C15}" type="presOf" srcId="{05681F84-B782-4778-A47F-95E98E8F0936}" destId="{EAC038EA-CD33-4F31-8AE8-8CE5E530A12A}" srcOrd="0" destOrd="0" presId="urn:microsoft.com/office/officeart/2005/8/layout/list1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5F51C09B-1AEF-4506-90FA-848DAE5C3AC6}" type="presOf" srcId="{F7D329D2-2403-4074-A678-78C45F17A3B7}" destId="{E5F8AC0D-C818-46D2-8191-251E5BC620F9}" srcOrd="0" destOrd="1" presId="urn:microsoft.com/office/officeart/2005/8/layout/list1"/>
    <dgm:cxn modelId="{38FFFB53-EA4C-422A-B5EB-59BD4436B77E}" type="presOf" srcId="{C3D0602D-92B8-432A-875A-1E42B2ABC08D}" destId="{EAC038EA-CD33-4F31-8AE8-8CE5E530A12A}" srcOrd="0" destOrd="1" presId="urn:microsoft.com/office/officeart/2005/8/layout/list1"/>
    <dgm:cxn modelId="{63EF7A13-9C47-4007-82F7-496B480A6064}" srcId="{101235F9-FF00-449D-97C9-59D542E70142}" destId="{8D35BFD3-EC3A-4954-812C-DB8A7C46B8F7}" srcOrd="0" destOrd="0" parTransId="{A60918A0-3936-4716-977E-6065D4C1AE37}" sibTransId="{0CA630B0-785B-4882-8E21-3007B8928702}"/>
    <dgm:cxn modelId="{2B2C51E4-1FD0-44D1-8717-5E94E1E4CEF6}" type="presOf" srcId="{101235F9-FF00-449D-97C9-59D542E70142}" destId="{32E1CD56-7D09-465F-B810-17E9EACA8E01}" srcOrd="0" destOrd="0" presId="urn:microsoft.com/office/officeart/2005/8/layout/list1"/>
    <dgm:cxn modelId="{D09F9A75-08EC-4B8A-9A30-65A35E4993B4}" type="presOf" srcId="{E78D2F9B-A2F9-4F46-B4BA-303592BBD943}" destId="{BA6D28AA-79AE-468C-92AF-1B3BA54E5829}" srcOrd="1" destOrd="0" presId="urn:microsoft.com/office/officeart/2005/8/layout/list1"/>
    <dgm:cxn modelId="{C4F07DCA-8E0E-48AB-97DB-9DFDB2E23EA4}" type="presOf" srcId="{9E018682-F920-4DE4-848B-9A1180AFE0E6}" destId="{35B9770D-CA92-443B-8E98-61B8397B238F}" srcOrd="0" destOrd="0" presId="urn:microsoft.com/office/officeart/2005/8/layout/list1"/>
    <dgm:cxn modelId="{043DF2DA-9F92-4B51-A9D1-9352771068E1}" srcId="{E78D2F9B-A2F9-4F46-B4BA-303592BBD943}" destId="{05681F84-B782-4778-A47F-95E98E8F0936}" srcOrd="0" destOrd="0" parTransId="{94602FF8-8E8F-4206-86B0-8352F4A5697E}" sibTransId="{EBAC166F-BABC-43F1-8238-53B6458D9E37}"/>
    <dgm:cxn modelId="{8F8816A4-72C2-4EA0-A671-B87263FA16E7}" type="presOf" srcId="{DD2972BB-86F5-43ED-95EB-0E6235EE415E}" destId="{39270827-321C-487D-8701-D3C791DADC60}" srcOrd="1" destOrd="0" presId="urn:microsoft.com/office/officeart/2005/8/layout/list1"/>
    <dgm:cxn modelId="{F9478B02-A842-48EF-8149-D683F6629837}" type="presOf" srcId="{DD2972BB-86F5-43ED-95EB-0E6235EE415E}" destId="{F2D1EC00-5936-4507-A1B3-ADE919C81521}" srcOrd="0" destOrd="0" presId="urn:microsoft.com/office/officeart/2005/8/layout/list1"/>
    <dgm:cxn modelId="{11220FF1-A552-439F-A177-966DDF5D71E3}" srcId="{9E018682-F920-4DE4-848B-9A1180AFE0E6}" destId="{DD2972BB-86F5-43ED-95EB-0E6235EE415E}" srcOrd="2" destOrd="0" parTransId="{D39F6C01-923D-4B2C-9441-495951EBA3D8}" sibTransId="{53A88CDB-A6B1-40B6-978D-1514548A3D8B}"/>
    <dgm:cxn modelId="{58D082AB-C78F-447F-936D-0A9B31122E7F}" srcId="{E78D2F9B-A2F9-4F46-B4BA-303592BBD943}" destId="{C3D0602D-92B8-432A-875A-1E42B2ABC08D}" srcOrd="1" destOrd="0" parTransId="{831B312F-28A8-4698-9619-CAE4745CF4A3}" sibTransId="{F38EA361-A9B5-4488-B202-94B7999A8EAF}"/>
    <dgm:cxn modelId="{0033E1BD-5078-4603-910C-E30C2FFB3421}" type="presParOf" srcId="{35B9770D-CA92-443B-8E98-61B8397B238F}" destId="{79CE43D1-87A1-4EA2-BC10-22B6037217FF}" srcOrd="0" destOrd="0" presId="urn:microsoft.com/office/officeart/2005/8/layout/list1"/>
    <dgm:cxn modelId="{B030E953-070E-4561-A959-8AC234447011}" type="presParOf" srcId="{79CE43D1-87A1-4EA2-BC10-22B6037217FF}" destId="{4D331CF4-02D7-4FEE-80B1-B1DE57E7C063}" srcOrd="0" destOrd="0" presId="urn:microsoft.com/office/officeart/2005/8/layout/list1"/>
    <dgm:cxn modelId="{34364D50-0338-478E-A981-027D321A20DF}" type="presParOf" srcId="{79CE43D1-87A1-4EA2-BC10-22B6037217FF}" destId="{BA6D28AA-79AE-468C-92AF-1B3BA54E5829}" srcOrd="1" destOrd="0" presId="urn:microsoft.com/office/officeart/2005/8/layout/list1"/>
    <dgm:cxn modelId="{4E1F2852-4944-4997-87D6-506A88724245}" type="presParOf" srcId="{35B9770D-CA92-443B-8E98-61B8397B238F}" destId="{1F6E77D1-A85B-4C97-9B5D-2E2B525336AA}" srcOrd="1" destOrd="0" presId="urn:microsoft.com/office/officeart/2005/8/layout/list1"/>
    <dgm:cxn modelId="{67AFFDB2-63BD-4588-ABB3-508B0C439565}" type="presParOf" srcId="{35B9770D-CA92-443B-8E98-61B8397B238F}" destId="{EAC038EA-CD33-4F31-8AE8-8CE5E530A12A}" srcOrd="2" destOrd="0" presId="urn:microsoft.com/office/officeart/2005/8/layout/list1"/>
    <dgm:cxn modelId="{56339EB6-85BE-4861-8121-538923FD6119}" type="presParOf" srcId="{35B9770D-CA92-443B-8E98-61B8397B238F}" destId="{56BE9EF4-31E6-408B-B0B9-E6AC15B14F1C}" srcOrd="3" destOrd="0" presId="urn:microsoft.com/office/officeart/2005/8/layout/list1"/>
    <dgm:cxn modelId="{ED7033C5-D65D-440F-96DE-715C09CD1019}" type="presParOf" srcId="{35B9770D-CA92-443B-8E98-61B8397B238F}" destId="{29FC41EB-0256-42F7-AA16-B96359B4533E}" srcOrd="4" destOrd="0" presId="urn:microsoft.com/office/officeart/2005/8/layout/list1"/>
    <dgm:cxn modelId="{43616511-23E0-41C8-8D31-AB917CF17590}" type="presParOf" srcId="{29FC41EB-0256-42F7-AA16-B96359B4533E}" destId="{32E1CD56-7D09-465F-B810-17E9EACA8E01}" srcOrd="0" destOrd="0" presId="urn:microsoft.com/office/officeart/2005/8/layout/list1"/>
    <dgm:cxn modelId="{78CCD87C-2593-49A6-87D0-86DBDB7D2F05}" type="presParOf" srcId="{29FC41EB-0256-42F7-AA16-B96359B4533E}" destId="{89E74032-EAEF-47D0-8446-7CD058F7FAD3}" srcOrd="1" destOrd="0" presId="urn:microsoft.com/office/officeart/2005/8/layout/list1"/>
    <dgm:cxn modelId="{0C248B7B-F083-4C5F-9D4E-61714E09FE4F}" type="presParOf" srcId="{35B9770D-CA92-443B-8E98-61B8397B238F}" destId="{D472F132-32D1-43AC-8A53-9BCA61D1929E}" srcOrd="5" destOrd="0" presId="urn:microsoft.com/office/officeart/2005/8/layout/list1"/>
    <dgm:cxn modelId="{E00697C7-548A-4EFA-8D45-FB555BD7B995}" type="presParOf" srcId="{35B9770D-CA92-443B-8E98-61B8397B238F}" destId="{1F50A5AF-DCF1-497E-A3CA-7B9C4DA4CC3D}" srcOrd="6" destOrd="0" presId="urn:microsoft.com/office/officeart/2005/8/layout/list1"/>
    <dgm:cxn modelId="{28A42D39-7C4F-4C37-9604-C231C85EEA1B}" type="presParOf" srcId="{35B9770D-CA92-443B-8E98-61B8397B238F}" destId="{AB5FDA4E-F785-4245-82BF-93F1D8CFFE68}" srcOrd="7" destOrd="0" presId="urn:microsoft.com/office/officeart/2005/8/layout/list1"/>
    <dgm:cxn modelId="{9EB82665-661C-4996-B04D-39617E07200D}" type="presParOf" srcId="{35B9770D-CA92-443B-8E98-61B8397B238F}" destId="{6AC97F89-B2F6-49D8-9F5E-204CF7773244}" srcOrd="8" destOrd="0" presId="urn:microsoft.com/office/officeart/2005/8/layout/list1"/>
    <dgm:cxn modelId="{0B998759-D534-4DD5-8E75-29D3A3E5193F}" type="presParOf" srcId="{6AC97F89-B2F6-49D8-9F5E-204CF7773244}" destId="{F2D1EC00-5936-4507-A1B3-ADE919C81521}" srcOrd="0" destOrd="0" presId="urn:microsoft.com/office/officeart/2005/8/layout/list1"/>
    <dgm:cxn modelId="{68DADC6C-93FA-41A0-88ED-8006E68343CB}" type="presParOf" srcId="{6AC97F89-B2F6-49D8-9F5E-204CF7773244}" destId="{39270827-321C-487D-8701-D3C791DADC60}" srcOrd="1" destOrd="0" presId="urn:microsoft.com/office/officeart/2005/8/layout/list1"/>
    <dgm:cxn modelId="{7EDDFC85-D4D3-41E6-A124-850088149DFC}" type="presParOf" srcId="{35B9770D-CA92-443B-8E98-61B8397B238F}" destId="{A6E5FD3D-80F8-4246-80C8-41686BF3ECAC}" srcOrd="9" destOrd="0" presId="urn:microsoft.com/office/officeart/2005/8/layout/list1"/>
    <dgm:cxn modelId="{2C84ECDB-E339-431E-BC09-FCCA9382B487}" type="presParOf" srcId="{35B9770D-CA92-443B-8E98-61B8397B238F}" destId="{E5F8AC0D-C818-46D2-8191-251E5BC620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427845"/>
          <a:ext cx="8382000" cy="7757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Dreamweaver CS5 allows copying content from Microsoft office documents, such as Microsoft Word and Excel files, and add it to your Web page without losing formatting. </a:t>
          </a:r>
          <a:endParaRPr lang="en-US" sz="1800" kern="1200" dirty="0"/>
        </a:p>
      </dsp:txBody>
      <dsp:txXfrm>
        <a:off x="37867" y="465712"/>
        <a:ext cx="8306266" cy="699974"/>
      </dsp:txXfrm>
    </dsp:sp>
    <dsp:sp modelId="{0256FAD6-365E-4CAB-8266-8CECC71F7F52}">
      <dsp:nvSpPr>
        <dsp:cNvPr id="0" name=""/>
        <dsp:cNvSpPr/>
      </dsp:nvSpPr>
      <dsp:spPr>
        <a:xfrm>
          <a:off x="0" y="1435122"/>
          <a:ext cx="8382000" cy="808188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do so, convert the Microsoft office document into Hypertext Markup Language (HTML) and then import the HTML document in Dreamweaver. </a:t>
          </a:r>
          <a:endParaRPr lang="en-US" sz="1800" kern="1200" dirty="0"/>
        </a:p>
      </dsp:txBody>
      <dsp:txXfrm>
        <a:off x="39452" y="1474574"/>
        <a:ext cx="8303096" cy="729284"/>
      </dsp:txXfrm>
    </dsp:sp>
    <dsp:sp modelId="{A6445519-E36D-458F-8F29-D286534B965D}">
      <dsp:nvSpPr>
        <dsp:cNvPr id="0" name=""/>
        <dsp:cNvSpPr/>
      </dsp:nvSpPr>
      <dsp:spPr>
        <a:xfrm>
          <a:off x="0" y="2495328"/>
          <a:ext cx="8382000" cy="82693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also directly import the Microsoft office documents in Dreamweaver CS5.</a:t>
          </a:r>
          <a:endParaRPr lang="en-US" sz="1800" kern="1200" dirty="0"/>
        </a:p>
      </dsp:txBody>
      <dsp:txXfrm>
        <a:off x="40368" y="2535696"/>
        <a:ext cx="8301264" cy="746202"/>
      </dsp:txXfrm>
    </dsp:sp>
    <dsp:sp modelId="{02F157C3-4AF0-4564-919C-72DA0052C758}">
      <dsp:nvSpPr>
        <dsp:cNvPr id="0" name=""/>
        <dsp:cNvSpPr/>
      </dsp:nvSpPr>
      <dsp:spPr>
        <a:xfrm>
          <a:off x="0" y="3522162"/>
          <a:ext cx="8382000" cy="67952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do this use the </a:t>
          </a:r>
          <a:r>
            <a:rPr lang="en-US" sz="1800" b="1" kern="1200" dirty="0" smtClean="0"/>
            <a:t>Import</a:t>
          </a:r>
          <a:r>
            <a:rPr lang="en-US" sz="1800" kern="1200" dirty="0" smtClean="0"/>
            <a:t> command from the </a:t>
          </a:r>
          <a:r>
            <a:rPr lang="en-US" sz="1800" b="1" kern="1200" dirty="0" smtClean="0"/>
            <a:t>File</a:t>
          </a:r>
          <a:r>
            <a:rPr lang="en-US" sz="1800" kern="1200" dirty="0" smtClean="0"/>
            <a:t> menu and then select the document type (Word Document or Excel Document) from the submenu.</a:t>
          </a:r>
          <a:endParaRPr lang="en-US" sz="1800" kern="1200" dirty="0"/>
        </a:p>
      </dsp:txBody>
      <dsp:txXfrm>
        <a:off x="33172" y="3555334"/>
        <a:ext cx="8315656" cy="6131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5939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use null links to attach behaviors to objects or text on a page. </a:t>
          </a:r>
          <a:endParaRPr lang="en-US" sz="1800" kern="1200" dirty="0"/>
        </a:p>
      </dsp:txBody>
      <dsp:txXfrm>
        <a:off x="28992" y="28992"/>
        <a:ext cx="8324016" cy="535918"/>
      </dsp:txXfrm>
    </dsp:sp>
    <dsp:sp modelId="{0256FAD6-365E-4CAB-8266-8CECC71F7F52}">
      <dsp:nvSpPr>
        <dsp:cNvPr id="0" name=""/>
        <dsp:cNvSpPr/>
      </dsp:nvSpPr>
      <dsp:spPr>
        <a:xfrm>
          <a:off x="0" y="752830"/>
          <a:ext cx="8382000" cy="618769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Script links are used when you want to give additional information to visitors about an item without leaving the current Web page.</a:t>
          </a:r>
          <a:endParaRPr lang="en-US" sz="1800" kern="1200" dirty="0"/>
        </a:p>
      </dsp:txBody>
      <dsp:txXfrm>
        <a:off x="30206" y="783036"/>
        <a:ext cx="8321588" cy="558357"/>
      </dsp:txXfrm>
    </dsp:sp>
    <dsp:sp modelId="{A6445519-E36D-458F-8F29-D286534B965D}">
      <dsp:nvSpPr>
        <dsp:cNvPr id="0" name=""/>
        <dsp:cNvSpPr/>
      </dsp:nvSpPr>
      <dsp:spPr>
        <a:xfrm>
          <a:off x="0" y="1513259"/>
          <a:ext cx="8382000" cy="6331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Script links can also be used to perform calculations, validate forms, or do other processing tasks when a visitor clicks a specific item.</a:t>
          </a:r>
          <a:endParaRPr lang="en-US" sz="1800" kern="1200" dirty="0"/>
        </a:p>
      </dsp:txBody>
      <dsp:txXfrm>
        <a:off x="30907" y="1544166"/>
        <a:ext cx="8320186" cy="571311"/>
      </dsp:txXfrm>
    </dsp:sp>
    <dsp:sp modelId="{02F157C3-4AF0-4564-919C-72DA0052C758}">
      <dsp:nvSpPr>
        <dsp:cNvPr id="0" name=""/>
        <dsp:cNvSpPr/>
      </dsp:nvSpPr>
      <dsp:spPr>
        <a:xfrm>
          <a:off x="0" y="2299429"/>
          <a:ext cx="8382000" cy="52026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create a null link, you select text, an image, or an object in the </a:t>
          </a:r>
          <a:r>
            <a:rPr lang="en-US" sz="1800" b="1" kern="1200" dirty="0" smtClean="0"/>
            <a:t>Document</a:t>
          </a:r>
          <a:r>
            <a:rPr lang="en-US" sz="1800" kern="1200" dirty="0" smtClean="0"/>
            <a:t> window’s </a:t>
          </a:r>
          <a:r>
            <a:rPr lang="en-US" sz="1800" b="1" kern="1200" dirty="0" smtClean="0"/>
            <a:t>Design</a:t>
          </a:r>
          <a:r>
            <a:rPr lang="en-US" sz="1800" kern="1200" dirty="0" smtClean="0"/>
            <a:t> view.</a:t>
          </a:r>
          <a:endParaRPr lang="en-US" sz="1800" kern="1200" dirty="0"/>
        </a:p>
      </dsp:txBody>
      <dsp:txXfrm>
        <a:off x="25397" y="2324826"/>
        <a:ext cx="8331206" cy="469468"/>
      </dsp:txXfrm>
    </dsp:sp>
    <dsp:sp modelId="{AA8A937F-D49C-41D9-A9B7-393386DAE8AC}">
      <dsp:nvSpPr>
        <dsp:cNvPr id="0" name=""/>
        <dsp:cNvSpPr/>
      </dsp:nvSpPr>
      <dsp:spPr>
        <a:xfrm>
          <a:off x="0" y="2947162"/>
          <a:ext cx="8382000" cy="61618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 the </a:t>
          </a:r>
          <a:r>
            <a:rPr lang="en-US" sz="1800" b="1" kern="1200" dirty="0" smtClean="0"/>
            <a:t>Property Inspector</a:t>
          </a:r>
          <a:r>
            <a:rPr lang="en-US" sz="1800" kern="1200" dirty="0" smtClean="0"/>
            <a:t>, you type </a:t>
          </a:r>
          <a:r>
            <a:rPr lang="en-US" sz="1800" b="1" kern="1200" dirty="0" err="1" smtClean="0"/>
            <a:t>javascript</a:t>
          </a:r>
          <a:r>
            <a:rPr lang="en-US" sz="1800" b="1" kern="1200" dirty="0" smtClean="0"/>
            <a:t>:; </a:t>
          </a:r>
          <a:r>
            <a:rPr lang="en-US" sz="1800" kern="1200" dirty="0" smtClean="0"/>
            <a:t>(the word </a:t>
          </a:r>
          <a:r>
            <a:rPr lang="en-US" sz="1800" kern="1200" dirty="0" err="1" smtClean="0"/>
            <a:t>javascript</a:t>
          </a:r>
          <a:r>
            <a:rPr lang="en-US" sz="1800" kern="1200" dirty="0" smtClean="0"/>
            <a:t>, followed by a colon, followed by a semicolon) in </a:t>
          </a:r>
          <a:r>
            <a:rPr lang="en-US" sz="1800" b="1" kern="1200" dirty="0" smtClean="0"/>
            <a:t>the Link </a:t>
          </a:r>
          <a:r>
            <a:rPr lang="en-US" sz="1800" kern="1200" dirty="0" smtClean="0"/>
            <a:t>box.</a:t>
          </a:r>
          <a:endParaRPr lang="en-US" sz="1800" kern="1200" dirty="0"/>
        </a:p>
      </dsp:txBody>
      <dsp:txXfrm>
        <a:off x="30080" y="2977242"/>
        <a:ext cx="8321840" cy="556022"/>
      </dsp:txXfrm>
    </dsp:sp>
    <dsp:sp modelId="{4E72A007-5A9B-4643-9166-32A683936A79}">
      <dsp:nvSpPr>
        <dsp:cNvPr id="0" name=""/>
        <dsp:cNvSpPr/>
      </dsp:nvSpPr>
      <dsp:spPr>
        <a:xfrm>
          <a:off x="0" y="3704465"/>
          <a:ext cx="8382000" cy="595865"/>
        </a:xfrm>
        <a:prstGeom prst="roundRect">
          <a:avLst/>
        </a:prstGeom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create a script link, you select text, an image, or an object in the Document window’s </a:t>
          </a:r>
          <a:r>
            <a:rPr lang="en-US" sz="1800" b="1" kern="1200" dirty="0" smtClean="0"/>
            <a:t>Design</a:t>
          </a:r>
          <a:r>
            <a:rPr lang="en-US" sz="1800" kern="1200" dirty="0" smtClean="0"/>
            <a:t> view. </a:t>
          </a:r>
          <a:endParaRPr lang="en-US" sz="1800" kern="1200" dirty="0"/>
        </a:p>
      </dsp:txBody>
      <dsp:txXfrm>
        <a:off x="29088" y="3733553"/>
        <a:ext cx="8323824" cy="537689"/>
      </dsp:txXfrm>
    </dsp:sp>
    <dsp:sp modelId="{2EB7D3FA-250E-4F56-A9B0-C5AA0134E3BB}">
      <dsp:nvSpPr>
        <dsp:cNvPr id="0" name=""/>
        <dsp:cNvSpPr/>
      </dsp:nvSpPr>
      <dsp:spPr>
        <a:xfrm>
          <a:off x="0" y="4428188"/>
          <a:ext cx="8382000" cy="571126"/>
        </a:xfrm>
        <a:prstGeom prst="roundRect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8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Then, in the </a:t>
          </a:r>
          <a:r>
            <a:rPr lang="en-US" sz="1800" b="1" kern="1200" dirty="0" smtClean="0"/>
            <a:t>Link</a:t>
          </a:r>
          <a:r>
            <a:rPr lang="en-US" sz="1800" kern="1200" dirty="0" smtClean="0"/>
            <a:t> box of the </a:t>
          </a:r>
          <a:r>
            <a:rPr lang="en-US" sz="1800" b="1" kern="1200" dirty="0" smtClean="0"/>
            <a:t>Property Inspector</a:t>
          </a:r>
          <a:r>
            <a:rPr lang="en-US" sz="1800" kern="1200" dirty="0" smtClean="0"/>
            <a:t>, you type </a:t>
          </a:r>
          <a:r>
            <a:rPr lang="en-US" sz="1800" b="1" kern="1200" dirty="0" err="1" smtClean="0"/>
            <a:t>javascript</a:t>
          </a:r>
          <a:r>
            <a:rPr lang="en-US" sz="1800" b="1" kern="1200" dirty="0" smtClean="0"/>
            <a:t>:</a:t>
          </a:r>
          <a:r>
            <a:rPr lang="en-US" sz="1800" kern="1200" dirty="0" smtClean="0"/>
            <a:t> followed by some JavaScript code or a function call.</a:t>
          </a:r>
          <a:endParaRPr lang="en-US" sz="1800" kern="1200" dirty="0"/>
        </a:p>
      </dsp:txBody>
      <dsp:txXfrm>
        <a:off x="27880" y="4456068"/>
        <a:ext cx="8326240" cy="5153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141278"/>
          <a:ext cx="7620000" cy="563062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7076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Loads the linked file into a new, unnamed browser window. </a:t>
          </a:r>
          <a:endParaRPr lang="en-US" sz="1400" kern="1200" dirty="0"/>
        </a:p>
      </dsp:txBody>
      <dsp:txXfrm>
        <a:off x="0" y="141278"/>
        <a:ext cx="7620000" cy="563062"/>
      </dsp:txXfrm>
    </dsp:sp>
    <dsp:sp modelId="{F89E510D-1EE2-46EE-81BE-70A29F00E6DE}">
      <dsp:nvSpPr>
        <dsp:cNvPr id="0" name=""/>
        <dsp:cNvSpPr/>
      </dsp:nvSpPr>
      <dsp:spPr>
        <a:xfrm>
          <a:off x="228600" y="20039"/>
          <a:ext cx="6610532" cy="335532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blank</a:t>
          </a:r>
          <a:endParaRPr lang="en-US" sz="1600" b="1" kern="1200" dirty="0"/>
        </a:p>
      </dsp:txBody>
      <dsp:txXfrm>
        <a:off x="244979" y="36418"/>
        <a:ext cx="6577774" cy="302774"/>
      </dsp:txXfrm>
    </dsp:sp>
    <dsp:sp modelId="{EAC038EA-CD33-4F31-8AE8-8CE5E530A12A}">
      <dsp:nvSpPr>
        <dsp:cNvPr id="0" name=""/>
        <dsp:cNvSpPr/>
      </dsp:nvSpPr>
      <dsp:spPr>
        <a:xfrm>
          <a:off x="0" y="976658"/>
          <a:ext cx="7620000" cy="11466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7076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Loads the linked file into the parent frameset or window of the frame that contains the link.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If the frame containing the link is not nested, the linked file loads into the full browser window.</a:t>
          </a:r>
          <a:endParaRPr lang="en-US" sz="1400" kern="1200" dirty="0"/>
        </a:p>
      </dsp:txBody>
      <dsp:txXfrm>
        <a:off x="0" y="976658"/>
        <a:ext cx="7620000" cy="1146600"/>
      </dsp:txXfrm>
    </dsp:sp>
    <dsp:sp modelId="{BA6D28AA-79AE-468C-92AF-1B3BA54E5829}">
      <dsp:nvSpPr>
        <dsp:cNvPr id="0" name=""/>
        <dsp:cNvSpPr/>
      </dsp:nvSpPr>
      <dsp:spPr>
        <a:xfrm>
          <a:off x="228600" y="796954"/>
          <a:ext cx="5334000" cy="371583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parent</a:t>
          </a:r>
          <a:endParaRPr lang="en-US" sz="1600" b="1" kern="1200" dirty="0"/>
        </a:p>
      </dsp:txBody>
      <dsp:txXfrm>
        <a:off x="246739" y="815093"/>
        <a:ext cx="5297722" cy="335305"/>
      </dsp:txXfrm>
    </dsp:sp>
    <dsp:sp modelId="{C511DF64-1885-4623-B656-C7BBEF774BE8}">
      <dsp:nvSpPr>
        <dsp:cNvPr id="0" name=""/>
        <dsp:cNvSpPr/>
      </dsp:nvSpPr>
      <dsp:spPr>
        <a:xfrm>
          <a:off x="0" y="2385338"/>
          <a:ext cx="7620000" cy="77805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7076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Loads the linked file into the same frame or window as the link.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target is the default, so you usually don’t need to specify it.</a:t>
          </a:r>
          <a:endParaRPr lang="en-US" sz="1400" kern="1200" dirty="0"/>
        </a:p>
      </dsp:txBody>
      <dsp:txXfrm>
        <a:off x="0" y="2385338"/>
        <a:ext cx="7620000" cy="778050"/>
      </dsp:txXfrm>
    </dsp:sp>
    <dsp:sp modelId="{A205D003-64B6-4472-A37D-D26E0935C9BF}">
      <dsp:nvSpPr>
        <dsp:cNvPr id="0" name=""/>
        <dsp:cNvSpPr/>
      </dsp:nvSpPr>
      <dsp:spPr>
        <a:xfrm>
          <a:off x="228600" y="2193458"/>
          <a:ext cx="5334000" cy="383760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self</a:t>
          </a:r>
          <a:endParaRPr lang="en-US" sz="1600" b="1" kern="1200" dirty="0"/>
        </a:p>
      </dsp:txBody>
      <dsp:txXfrm>
        <a:off x="247334" y="2212192"/>
        <a:ext cx="5296532" cy="346292"/>
      </dsp:txXfrm>
    </dsp:sp>
    <dsp:sp modelId="{E5F8AC0D-C818-46D2-8191-251E5BC620F9}">
      <dsp:nvSpPr>
        <dsp:cNvPr id="0" name=""/>
        <dsp:cNvSpPr/>
      </dsp:nvSpPr>
      <dsp:spPr>
        <a:xfrm>
          <a:off x="0" y="3336215"/>
          <a:ext cx="7620000" cy="563062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7076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Loads the linked file into the full browser window, thereby removing all frames.</a:t>
          </a:r>
          <a:endParaRPr lang="en-US" sz="1400" kern="1200" dirty="0"/>
        </a:p>
      </dsp:txBody>
      <dsp:txXfrm>
        <a:off x="0" y="3336215"/>
        <a:ext cx="7620000" cy="563062"/>
      </dsp:txXfrm>
    </dsp:sp>
    <dsp:sp modelId="{39270827-321C-487D-8701-D3C791DADC60}">
      <dsp:nvSpPr>
        <dsp:cNvPr id="0" name=""/>
        <dsp:cNvSpPr/>
      </dsp:nvSpPr>
      <dsp:spPr>
        <a:xfrm>
          <a:off x="240090" y="3233588"/>
          <a:ext cx="6625254" cy="337589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top</a:t>
          </a:r>
          <a:endParaRPr lang="en-US" sz="1600" b="1" kern="1200" dirty="0"/>
        </a:p>
      </dsp:txBody>
      <dsp:txXfrm>
        <a:off x="256570" y="3250068"/>
        <a:ext cx="6592294" cy="3046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56966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Frames enable you to divide a browser window into multiple regions. </a:t>
          </a:r>
          <a:endParaRPr lang="en-US" sz="1800" kern="1200" dirty="0"/>
        </a:p>
      </dsp:txBody>
      <dsp:txXfrm>
        <a:off x="27809" y="27809"/>
        <a:ext cx="8326382" cy="514043"/>
      </dsp:txXfrm>
    </dsp:sp>
    <dsp:sp modelId="{0256FAD6-365E-4CAB-8266-8CECC71F7F52}">
      <dsp:nvSpPr>
        <dsp:cNvPr id="0" name=""/>
        <dsp:cNvSpPr/>
      </dsp:nvSpPr>
      <dsp:spPr>
        <a:xfrm>
          <a:off x="0" y="687614"/>
          <a:ext cx="8382000" cy="593513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Each region can display a different HTML document.</a:t>
          </a:r>
          <a:endParaRPr lang="en-US" sz="1800" kern="1200" dirty="0"/>
        </a:p>
      </dsp:txBody>
      <dsp:txXfrm>
        <a:off x="28973" y="716587"/>
        <a:ext cx="8324054" cy="535567"/>
      </dsp:txXfrm>
    </dsp:sp>
    <dsp:sp modelId="{A6445519-E36D-458F-8F29-D286534B965D}">
      <dsp:nvSpPr>
        <dsp:cNvPr id="0" name=""/>
        <dsp:cNvSpPr/>
      </dsp:nvSpPr>
      <dsp:spPr>
        <a:xfrm>
          <a:off x="0" y="1443659"/>
          <a:ext cx="8382000" cy="60728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 most common type of frame layout is the one in which one frame displays navigation controls, while another frame displays the content.</a:t>
          </a:r>
          <a:endParaRPr lang="en-US" sz="1800" kern="1200" dirty="0"/>
        </a:p>
      </dsp:txBody>
      <dsp:txXfrm>
        <a:off x="29645" y="1473304"/>
        <a:ext cx="8322710" cy="5479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182154"/>
          <a:ext cx="7620000" cy="99225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You use this option to replace the content (valid HTML) and formatting of a given frame with specified content.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You use this action to dynamically display information in a frame. </a:t>
          </a:r>
          <a:endParaRPr lang="en-US" sz="1400" kern="1200" dirty="0"/>
        </a:p>
      </dsp:txBody>
      <dsp:txXfrm>
        <a:off x="0" y="182154"/>
        <a:ext cx="7620000" cy="992250"/>
      </dsp:txXfrm>
    </dsp:sp>
    <dsp:sp modelId="{F89E510D-1EE2-46EE-81BE-70A29F00E6DE}">
      <dsp:nvSpPr>
        <dsp:cNvPr id="0" name=""/>
        <dsp:cNvSpPr/>
      </dsp:nvSpPr>
      <dsp:spPr>
        <a:xfrm>
          <a:off x="228600" y="51590"/>
          <a:ext cx="6610532" cy="361343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Set Text of Frame</a:t>
          </a:r>
          <a:endParaRPr lang="en-US" sz="1600" b="1" kern="1200" dirty="0"/>
        </a:p>
      </dsp:txBody>
      <dsp:txXfrm>
        <a:off x="246239" y="69229"/>
        <a:ext cx="6575254" cy="326065"/>
      </dsp:txXfrm>
    </dsp:sp>
    <dsp:sp modelId="{EAC038EA-CD33-4F31-8AE8-8CE5E530A12A}">
      <dsp:nvSpPr>
        <dsp:cNvPr id="0" name=""/>
        <dsp:cNvSpPr/>
      </dsp:nvSpPr>
      <dsp:spPr>
        <a:xfrm>
          <a:off x="0" y="1467669"/>
          <a:ext cx="7620000" cy="116865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You use this option to open a new page in the current window or in the specified frame.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action is particularly useful for changing the contents of two or more frames with one click. </a:t>
          </a:r>
          <a:endParaRPr lang="en-US" sz="1400" kern="1200" dirty="0"/>
        </a:p>
      </dsp:txBody>
      <dsp:txXfrm>
        <a:off x="0" y="1467669"/>
        <a:ext cx="7620000" cy="1168650"/>
      </dsp:txXfrm>
    </dsp:sp>
    <dsp:sp modelId="{BA6D28AA-79AE-468C-92AF-1B3BA54E5829}">
      <dsp:nvSpPr>
        <dsp:cNvPr id="0" name=""/>
        <dsp:cNvSpPr/>
      </dsp:nvSpPr>
      <dsp:spPr>
        <a:xfrm>
          <a:off x="228600" y="1274143"/>
          <a:ext cx="5334000" cy="400166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Go to URL</a:t>
          </a:r>
          <a:endParaRPr lang="en-US" sz="1600" b="1" kern="1200" dirty="0"/>
        </a:p>
      </dsp:txBody>
      <dsp:txXfrm>
        <a:off x="248134" y="1293677"/>
        <a:ext cx="5294932" cy="361098"/>
      </dsp:txXfrm>
    </dsp:sp>
    <dsp:sp modelId="{C511DF64-1885-4623-B656-C7BBEF774BE8}">
      <dsp:nvSpPr>
        <dsp:cNvPr id="0" name=""/>
        <dsp:cNvSpPr/>
      </dsp:nvSpPr>
      <dsp:spPr>
        <a:xfrm>
          <a:off x="0" y="2918559"/>
          <a:ext cx="7620000" cy="99225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You use this option to setup a menu list of links that open files in a browser window when clicked.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You can also target a particular window or frame in which the document opens.</a:t>
          </a:r>
          <a:endParaRPr lang="en-US" sz="1400" kern="1200" dirty="0"/>
        </a:p>
      </dsp:txBody>
      <dsp:txXfrm>
        <a:off x="0" y="2918559"/>
        <a:ext cx="7620000" cy="992250"/>
      </dsp:txXfrm>
    </dsp:sp>
    <dsp:sp modelId="{A205D003-64B6-4472-A37D-D26E0935C9BF}">
      <dsp:nvSpPr>
        <dsp:cNvPr id="0" name=""/>
        <dsp:cNvSpPr/>
      </dsp:nvSpPr>
      <dsp:spPr>
        <a:xfrm>
          <a:off x="228600" y="2711919"/>
          <a:ext cx="5334000" cy="413280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Insert Jump menu</a:t>
          </a:r>
          <a:endParaRPr lang="en-US" sz="1600" b="1" kern="1200" dirty="0"/>
        </a:p>
      </dsp:txBody>
      <dsp:txXfrm>
        <a:off x="248775" y="2732094"/>
        <a:ext cx="529365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908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Fireworks is a powerful Web-development tool for creating and managing graphics. </a:t>
          </a:r>
          <a:endParaRPr lang="en-US" sz="1800" kern="1200" dirty="0"/>
        </a:p>
      </dsp:txBody>
      <dsp:txXfrm>
        <a:off x="33725" y="33725"/>
        <a:ext cx="8314550" cy="623415"/>
      </dsp:txXfrm>
    </dsp:sp>
    <dsp:sp modelId="{0256FAD6-365E-4CAB-8266-8CECC71F7F52}">
      <dsp:nvSpPr>
        <dsp:cNvPr id="0" name=""/>
        <dsp:cNvSpPr/>
      </dsp:nvSpPr>
      <dsp:spPr>
        <a:xfrm>
          <a:off x="0" y="834183"/>
          <a:ext cx="8382000" cy="719793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easily edit, optimize, and place Web graphics files in your HTML pages using Fireworks with Dreamweaver.</a:t>
          </a:r>
          <a:endParaRPr lang="en-US" sz="1800" kern="1200" dirty="0"/>
        </a:p>
      </dsp:txBody>
      <dsp:txXfrm>
        <a:off x="35137" y="869320"/>
        <a:ext cx="8311726" cy="649519"/>
      </dsp:txXfrm>
    </dsp:sp>
    <dsp:sp modelId="{A6445519-E36D-458F-8F29-D286534B965D}">
      <dsp:nvSpPr>
        <dsp:cNvPr id="0" name=""/>
        <dsp:cNvSpPr/>
      </dsp:nvSpPr>
      <dsp:spPr>
        <a:xfrm>
          <a:off x="0" y="1778429"/>
          <a:ext cx="8382000" cy="73649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import a graphic from Fireworks directly in a Dreamweaver document and create a new Fireworks graphic from a Dreamweaver image placeholder. </a:t>
          </a:r>
          <a:endParaRPr lang="en-US" sz="1800" kern="1200" dirty="0"/>
        </a:p>
      </dsp:txBody>
      <dsp:txXfrm>
        <a:off x="35953" y="1814382"/>
        <a:ext cx="8310094" cy="664586"/>
      </dsp:txXfrm>
    </dsp:sp>
    <dsp:sp modelId="{02F157C3-4AF0-4564-919C-72DA0052C758}">
      <dsp:nvSpPr>
        <dsp:cNvPr id="0" name=""/>
        <dsp:cNvSpPr/>
      </dsp:nvSpPr>
      <dsp:spPr>
        <a:xfrm>
          <a:off x="0" y="2692953"/>
          <a:ext cx="8382000" cy="60520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insert a Fireworks image, you need to place the insertion point where you want the image to appear. Then, from the </a:t>
          </a:r>
          <a:r>
            <a:rPr lang="en-US" sz="1800" b="1" kern="1200" dirty="0" smtClean="0"/>
            <a:t>Insert</a:t>
          </a:r>
          <a:r>
            <a:rPr lang="en-US" sz="1800" kern="1200" dirty="0" smtClean="0"/>
            <a:t> menu, click </a:t>
          </a:r>
          <a:r>
            <a:rPr lang="en-US" sz="1800" b="1" kern="1200" dirty="0" smtClean="0"/>
            <a:t>Image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29544" y="2722497"/>
        <a:ext cx="8322912" cy="546115"/>
      </dsp:txXfrm>
    </dsp:sp>
    <dsp:sp modelId="{AA8A937F-D49C-41D9-A9B7-393386DAE8AC}">
      <dsp:nvSpPr>
        <dsp:cNvPr id="0" name=""/>
        <dsp:cNvSpPr/>
      </dsp:nvSpPr>
      <dsp:spPr>
        <a:xfrm>
          <a:off x="0" y="3446439"/>
          <a:ext cx="8382000" cy="7167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also click the </a:t>
          </a:r>
          <a:r>
            <a:rPr lang="en-US" sz="1800" b="1" kern="1200" dirty="0" smtClean="0"/>
            <a:t>Common</a:t>
          </a:r>
          <a:r>
            <a:rPr lang="en-US" sz="1800" kern="1200" dirty="0" smtClean="0"/>
            <a:t> category of the </a:t>
          </a:r>
          <a:r>
            <a:rPr lang="en-US" sz="1800" b="1" kern="1200" dirty="0" smtClean="0"/>
            <a:t>Insert </a:t>
          </a:r>
          <a:r>
            <a:rPr lang="en-US" sz="1800" kern="1200" dirty="0" smtClean="0"/>
            <a:t>panel, and then click the </a:t>
          </a:r>
          <a:r>
            <a:rPr lang="en-US" sz="1800" b="1" kern="1200" dirty="0" smtClean="0"/>
            <a:t>Image</a:t>
          </a:r>
          <a:r>
            <a:rPr lang="en-US" sz="1800" kern="1200" dirty="0" smtClean="0"/>
            <a:t> button or drag it to the document.</a:t>
          </a:r>
          <a:endParaRPr lang="en-US" sz="1800" kern="1200" dirty="0"/>
        </a:p>
      </dsp:txBody>
      <dsp:txXfrm>
        <a:off x="34991" y="3481430"/>
        <a:ext cx="8312018" cy="646802"/>
      </dsp:txXfrm>
    </dsp:sp>
    <dsp:sp modelId="{2EB7D3FA-250E-4F56-A9B0-C5AA0134E3BB}">
      <dsp:nvSpPr>
        <dsp:cNvPr id="0" name=""/>
        <dsp:cNvSpPr/>
      </dsp:nvSpPr>
      <dsp:spPr>
        <a:xfrm>
          <a:off x="0" y="4311956"/>
          <a:ext cx="8382000" cy="664371"/>
        </a:xfrm>
        <a:prstGeom prst="roundRect">
          <a:avLst/>
        </a:prstGeom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Later, you can navigate to the desired Fireworks exported file, and click </a:t>
          </a:r>
          <a:r>
            <a:rPr lang="en-US" sz="1800" b="1" kern="1200" dirty="0" smtClean="0"/>
            <a:t>OK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32432" y="4344388"/>
        <a:ext cx="8317136" cy="599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908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Dreamweaver CS5 enables you to export an SWF file and edit it using Flash.</a:t>
          </a:r>
          <a:endParaRPr lang="en-US" sz="1800" kern="1200" dirty="0"/>
        </a:p>
      </dsp:txBody>
      <dsp:txXfrm>
        <a:off x="33725" y="33725"/>
        <a:ext cx="8314550" cy="623415"/>
      </dsp:txXfrm>
    </dsp:sp>
    <dsp:sp modelId="{0256FAD6-365E-4CAB-8266-8CECC71F7F52}">
      <dsp:nvSpPr>
        <dsp:cNvPr id="0" name=""/>
        <dsp:cNvSpPr/>
      </dsp:nvSpPr>
      <dsp:spPr>
        <a:xfrm>
          <a:off x="0" y="834183"/>
          <a:ext cx="8382000" cy="719793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To edit the SWF file, Dreamweaver uses the source document that is the Flash Authoring(FLA) file and re-export the edited file into Dreamweaver.</a:t>
          </a:r>
          <a:endParaRPr lang="en-US" sz="1800" kern="1200" dirty="0"/>
        </a:p>
      </dsp:txBody>
      <dsp:txXfrm>
        <a:off x="35137" y="869320"/>
        <a:ext cx="8311726" cy="649519"/>
      </dsp:txXfrm>
    </dsp:sp>
    <dsp:sp modelId="{A6445519-E36D-458F-8F29-D286534B965D}">
      <dsp:nvSpPr>
        <dsp:cNvPr id="0" name=""/>
        <dsp:cNvSpPr/>
      </dsp:nvSpPr>
      <dsp:spPr>
        <a:xfrm>
          <a:off x="0" y="1778429"/>
          <a:ext cx="8382000" cy="73649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edit an SWF file using Flash in Dreamweaver, you need to use </a:t>
          </a:r>
          <a:r>
            <a:rPr lang="en-US" sz="1800" b="1" kern="1200" dirty="0" smtClean="0"/>
            <a:t>Property Inspector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35953" y="1814382"/>
        <a:ext cx="8310094" cy="664586"/>
      </dsp:txXfrm>
    </dsp:sp>
    <dsp:sp modelId="{02F157C3-4AF0-4564-919C-72DA0052C758}">
      <dsp:nvSpPr>
        <dsp:cNvPr id="0" name=""/>
        <dsp:cNvSpPr/>
      </dsp:nvSpPr>
      <dsp:spPr>
        <a:xfrm>
          <a:off x="0" y="2692953"/>
          <a:ext cx="8382000" cy="60520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Then, in the Dreamweaver document, you click the SWF file placeholder to select it. Later, in the </a:t>
          </a:r>
          <a:r>
            <a:rPr lang="en-US" sz="1800" b="1" kern="1200" dirty="0" smtClean="0"/>
            <a:t>Property Inspector</a:t>
          </a:r>
          <a:r>
            <a:rPr lang="en-US" sz="1800" kern="1200" dirty="0" smtClean="0"/>
            <a:t>, you click </a:t>
          </a:r>
          <a:r>
            <a:rPr lang="en-US" sz="1800" b="1" kern="1200" dirty="0" smtClean="0"/>
            <a:t>Edit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29544" y="2722497"/>
        <a:ext cx="8322912" cy="546115"/>
      </dsp:txXfrm>
    </dsp:sp>
    <dsp:sp modelId="{AA8A937F-D49C-41D9-A9B7-393386DAE8AC}">
      <dsp:nvSpPr>
        <dsp:cNvPr id="0" name=""/>
        <dsp:cNvSpPr/>
      </dsp:nvSpPr>
      <dsp:spPr>
        <a:xfrm>
          <a:off x="0" y="3446439"/>
          <a:ext cx="8382000" cy="7167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Alternatively, you right-click the placeholder for the SWF file, and select </a:t>
          </a:r>
          <a:r>
            <a:rPr lang="en-US" sz="1800" b="1" kern="1200" dirty="0" smtClean="0"/>
            <a:t>Edit With Flash</a:t>
          </a:r>
          <a:r>
            <a:rPr lang="en-US" sz="1800" kern="1200" dirty="0" smtClean="0"/>
            <a:t> from the context menu.</a:t>
          </a:r>
          <a:endParaRPr lang="en-US" sz="1800" kern="1200" dirty="0"/>
        </a:p>
      </dsp:txBody>
      <dsp:txXfrm>
        <a:off x="34991" y="3481430"/>
        <a:ext cx="8312018" cy="646802"/>
      </dsp:txXfrm>
    </dsp:sp>
    <dsp:sp modelId="{2EB7D3FA-250E-4F56-A9B0-C5AA0134E3BB}">
      <dsp:nvSpPr>
        <dsp:cNvPr id="0" name=""/>
        <dsp:cNvSpPr/>
      </dsp:nvSpPr>
      <dsp:spPr>
        <a:xfrm>
          <a:off x="0" y="4311956"/>
          <a:ext cx="8382000" cy="664371"/>
        </a:xfrm>
        <a:prstGeom prst="roundRect">
          <a:avLst/>
        </a:prstGeom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Dreamweaver switches the focus to Flash, and Flash attempts to locate the FLA file for the selected SWF file.</a:t>
          </a:r>
          <a:endParaRPr lang="en-US" sz="1800" kern="1200" dirty="0"/>
        </a:p>
      </dsp:txBody>
      <dsp:txXfrm>
        <a:off x="32432" y="4344388"/>
        <a:ext cx="8317136" cy="599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545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 Flash, edit the FLA file. The Flash Document window indicates that you are modifying the file from within Dreamweaver. After editing the file, click </a:t>
          </a:r>
          <a:r>
            <a:rPr lang="en-US" sz="1800" b="1" kern="1200" dirty="0" smtClean="0"/>
            <a:t>Done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26625" y="26625"/>
        <a:ext cx="8328750" cy="492170"/>
      </dsp:txXfrm>
    </dsp:sp>
    <dsp:sp modelId="{0256FAD6-365E-4CAB-8266-8CECC71F7F52}">
      <dsp:nvSpPr>
        <dsp:cNvPr id="0" name=""/>
        <dsp:cNvSpPr/>
      </dsp:nvSpPr>
      <dsp:spPr>
        <a:xfrm>
          <a:off x="0" y="685801"/>
          <a:ext cx="8382000" cy="568257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After the edits are complete, Flash updates the FLA file and re-exports it as a SWF file into Dreamweaver.</a:t>
          </a:r>
          <a:endParaRPr lang="en-US" sz="1800" kern="1200" dirty="0"/>
        </a:p>
      </dsp:txBody>
      <dsp:txXfrm>
        <a:off x="27740" y="713541"/>
        <a:ext cx="8326520" cy="512777"/>
      </dsp:txXfrm>
    </dsp:sp>
    <dsp:sp modelId="{A6445519-E36D-458F-8F29-D286534B965D}">
      <dsp:nvSpPr>
        <dsp:cNvPr id="0" name=""/>
        <dsp:cNvSpPr/>
      </dsp:nvSpPr>
      <dsp:spPr>
        <a:xfrm>
          <a:off x="0" y="1387902"/>
          <a:ext cx="8382000" cy="58144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Flash closes, and then returns the focus to the Dreamweaver document.</a:t>
          </a:r>
          <a:endParaRPr lang="en-US" sz="1800" kern="1200" dirty="0"/>
        </a:p>
      </dsp:txBody>
      <dsp:txXfrm>
        <a:off x="28384" y="1416286"/>
        <a:ext cx="8325232" cy="5246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545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directly import Microsoft Office document into Dreamweaver.</a:t>
          </a:r>
          <a:endParaRPr lang="en-US" sz="1800" kern="1200" dirty="0"/>
        </a:p>
      </dsp:txBody>
      <dsp:txXfrm>
        <a:off x="26625" y="26625"/>
        <a:ext cx="8328750" cy="492170"/>
      </dsp:txXfrm>
    </dsp:sp>
    <dsp:sp modelId="{0256FAD6-365E-4CAB-8266-8CECC71F7F52}">
      <dsp:nvSpPr>
        <dsp:cNvPr id="0" name=""/>
        <dsp:cNvSpPr/>
      </dsp:nvSpPr>
      <dsp:spPr>
        <a:xfrm>
          <a:off x="0" y="685801"/>
          <a:ext cx="8382000" cy="568257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Additionally, you can create a link to Microsoft Office documents in the Web page where you want to import the content.</a:t>
          </a:r>
          <a:endParaRPr lang="en-US" sz="1800" kern="1200" dirty="0"/>
        </a:p>
      </dsp:txBody>
      <dsp:txXfrm>
        <a:off x="27740" y="713541"/>
        <a:ext cx="8326520" cy="512777"/>
      </dsp:txXfrm>
    </dsp:sp>
    <dsp:sp modelId="{A6445519-E36D-458F-8F29-D286534B965D}">
      <dsp:nvSpPr>
        <dsp:cNvPr id="0" name=""/>
        <dsp:cNvSpPr/>
      </dsp:nvSpPr>
      <dsp:spPr>
        <a:xfrm>
          <a:off x="0" y="1387902"/>
          <a:ext cx="8382000" cy="58144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create a link to a Microsoft Office document, open the page for which you want to create a link.</a:t>
          </a:r>
          <a:endParaRPr lang="en-US" sz="1800" kern="1200" dirty="0"/>
        </a:p>
      </dsp:txBody>
      <dsp:txXfrm>
        <a:off x="28384" y="1416286"/>
        <a:ext cx="8325232" cy="5246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908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Then, drag the file from its current location to the desired position in your Dreamweaver page. The </a:t>
          </a:r>
          <a:r>
            <a:rPr lang="en-US" sz="1800" b="1" kern="1200" dirty="0" smtClean="0"/>
            <a:t>Insert Document</a:t>
          </a:r>
          <a:r>
            <a:rPr lang="en-US" sz="1800" kern="1200" dirty="0" smtClean="0"/>
            <a:t> dialog box appears. </a:t>
          </a:r>
          <a:endParaRPr lang="en-US" sz="1800" kern="1200" dirty="0"/>
        </a:p>
      </dsp:txBody>
      <dsp:txXfrm>
        <a:off x="33725" y="33725"/>
        <a:ext cx="8314550" cy="623415"/>
      </dsp:txXfrm>
    </dsp:sp>
    <dsp:sp modelId="{0256FAD6-365E-4CAB-8266-8CECC71F7F52}">
      <dsp:nvSpPr>
        <dsp:cNvPr id="0" name=""/>
        <dsp:cNvSpPr/>
      </dsp:nvSpPr>
      <dsp:spPr>
        <a:xfrm>
          <a:off x="0" y="834183"/>
          <a:ext cx="8382000" cy="719793"/>
        </a:xfrm>
        <a:prstGeom prst="round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Further, you select </a:t>
          </a:r>
          <a:r>
            <a:rPr lang="en-US" sz="1800" b="1" kern="1200" dirty="0" smtClean="0"/>
            <a:t>Create A Link</a:t>
          </a:r>
          <a:r>
            <a:rPr lang="en-US" sz="1800" kern="1200" dirty="0" smtClean="0"/>
            <a:t>, and then click </a:t>
          </a:r>
          <a:r>
            <a:rPr lang="en-US" sz="1800" b="1" kern="1200" dirty="0" smtClean="0"/>
            <a:t>OK</a:t>
          </a:r>
          <a:r>
            <a:rPr lang="en-US" sz="1800" kern="1200" dirty="0" smtClean="0"/>
            <a:t>. </a:t>
          </a:r>
          <a:endParaRPr lang="en-US" sz="1800" kern="1200" dirty="0"/>
        </a:p>
      </dsp:txBody>
      <dsp:txXfrm>
        <a:off x="35137" y="869320"/>
        <a:ext cx="8311726" cy="649519"/>
      </dsp:txXfrm>
    </dsp:sp>
    <dsp:sp modelId="{A6445519-E36D-458F-8F29-D286534B965D}">
      <dsp:nvSpPr>
        <dsp:cNvPr id="0" name=""/>
        <dsp:cNvSpPr/>
      </dsp:nvSpPr>
      <dsp:spPr>
        <a:xfrm>
          <a:off x="0" y="1778429"/>
          <a:ext cx="8382000" cy="73649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 ensure that the linked document is available when you publish your Website, the document should be located in the root folder of your site.</a:t>
          </a:r>
          <a:endParaRPr lang="en-US" sz="1800" kern="1200" dirty="0"/>
        </a:p>
      </dsp:txBody>
      <dsp:txXfrm>
        <a:off x="35953" y="1814382"/>
        <a:ext cx="8310094" cy="664586"/>
      </dsp:txXfrm>
    </dsp:sp>
    <dsp:sp modelId="{02F157C3-4AF0-4564-919C-72DA0052C758}">
      <dsp:nvSpPr>
        <dsp:cNvPr id="0" name=""/>
        <dsp:cNvSpPr/>
      </dsp:nvSpPr>
      <dsp:spPr>
        <a:xfrm>
          <a:off x="0" y="2692953"/>
          <a:ext cx="8382000" cy="60520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When you upload your page to your Web server, you must also upload the linked Word or Excel file.</a:t>
          </a:r>
          <a:endParaRPr lang="en-US" sz="1800" kern="1200" dirty="0"/>
        </a:p>
      </dsp:txBody>
      <dsp:txXfrm>
        <a:off x="29544" y="2722497"/>
        <a:ext cx="8322912" cy="546115"/>
      </dsp:txXfrm>
    </dsp:sp>
    <dsp:sp modelId="{AA8A937F-D49C-41D9-A9B7-393386DAE8AC}">
      <dsp:nvSpPr>
        <dsp:cNvPr id="0" name=""/>
        <dsp:cNvSpPr/>
      </dsp:nvSpPr>
      <dsp:spPr>
        <a:xfrm>
          <a:off x="0" y="3446439"/>
          <a:ext cx="8382000" cy="7167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change the text of the link, which by default is the name of the linked file.</a:t>
          </a:r>
          <a:endParaRPr lang="en-US" sz="1800" kern="1200" dirty="0"/>
        </a:p>
      </dsp:txBody>
      <dsp:txXfrm>
        <a:off x="34991" y="3481430"/>
        <a:ext cx="8312018" cy="646802"/>
      </dsp:txXfrm>
    </dsp:sp>
    <dsp:sp modelId="{2EB7D3FA-250E-4F56-A9B0-C5AA0134E3BB}">
      <dsp:nvSpPr>
        <dsp:cNvPr id="0" name=""/>
        <dsp:cNvSpPr/>
      </dsp:nvSpPr>
      <dsp:spPr>
        <a:xfrm>
          <a:off x="0" y="4311956"/>
          <a:ext cx="8382000" cy="664371"/>
        </a:xfrm>
        <a:prstGeom prst="roundRect">
          <a:avLst/>
        </a:prstGeom>
        <a:gradFill rotWithShape="0">
          <a:gsLst>
            <a:gs pos="0">
              <a:schemeClr val="bg2">
                <a:lumMod val="25000"/>
              </a:schemeClr>
            </a:gs>
            <a:gs pos="80000">
              <a:schemeClr val="bg2">
                <a:lumMod val="50000"/>
              </a:schemeClr>
            </a:gs>
            <a:gs pos="100000">
              <a:schemeClr val="bg2">
                <a:lumMod val="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You can copy specific chunks of content from your Word document and paste it into Dreamweaver CS5. </a:t>
          </a:r>
          <a:endParaRPr lang="en-US" sz="1800" kern="1200" dirty="0"/>
        </a:p>
      </dsp:txBody>
      <dsp:txXfrm>
        <a:off x="32432" y="4344388"/>
        <a:ext cx="8317136" cy="599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71854" y="0"/>
          <a:ext cx="6598871" cy="396149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 Dreamweaver CS5, you can create the following types of links:</a:t>
          </a:r>
          <a:endParaRPr lang="en-US" sz="1600" kern="1200" dirty="0"/>
        </a:p>
      </dsp:txBody>
      <dsp:txXfrm>
        <a:off x="83457" y="11603"/>
        <a:ext cx="6575665" cy="372943"/>
      </dsp:txXfrm>
    </dsp:sp>
    <dsp:sp modelId="{159E9CC5-F056-481E-890B-D81D92944806}">
      <dsp:nvSpPr>
        <dsp:cNvPr id="0" name=""/>
        <dsp:cNvSpPr/>
      </dsp:nvSpPr>
      <dsp:spPr>
        <a:xfrm>
          <a:off x="731741" y="396149"/>
          <a:ext cx="581115" cy="381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272"/>
              </a:lnTo>
              <a:lnTo>
                <a:pt x="581115" y="3812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312856" y="558911"/>
          <a:ext cx="6195013" cy="43702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Internal Links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: The internal links enable you to link documents within a Website.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25656" y="571711"/>
        <a:ext cx="6169413" cy="411421"/>
      </dsp:txXfrm>
    </dsp:sp>
    <dsp:sp modelId="{C9082C2E-3830-4A10-8B86-E47EF69015BA}">
      <dsp:nvSpPr>
        <dsp:cNvPr id="0" name=""/>
        <dsp:cNvSpPr/>
      </dsp:nvSpPr>
      <dsp:spPr>
        <a:xfrm>
          <a:off x="731741" y="396149"/>
          <a:ext cx="581115" cy="967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993"/>
              </a:lnTo>
              <a:lnTo>
                <a:pt x="581115" y="9679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312856" y="1140805"/>
          <a:ext cx="5976732" cy="446674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External Links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: The external links enable you to link to the documents outside the local Website.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25939" y="1153888"/>
        <a:ext cx="5950566" cy="420508"/>
      </dsp:txXfrm>
    </dsp:sp>
    <dsp:sp modelId="{42DCD54D-66BE-465E-9847-73F41B8C7E46}">
      <dsp:nvSpPr>
        <dsp:cNvPr id="0" name=""/>
        <dsp:cNvSpPr/>
      </dsp:nvSpPr>
      <dsp:spPr>
        <a:xfrm>
          <a:off x="731741" y="396149"/>
          <a:ext cx="581115" cy="1641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1546"/>
              </a:lnTo>
              <a:lnTo>
                <a:pt x="581115" y="1641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AE7F2-3481-4698-9EAC-9A7F7BEDF7E1}">
      <dsp:nvSpPr>
        <dsp:cNvPr id="0" name=""/>
        <dsp:cNvSpPr/>
      </dsp:nvSpPr>
      <dsp:spPr>
        <a:xfrm>
          <a:off x="1312856" y="1772147"/>
          <a:ext cx="6298435" cy="53109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E-mail Links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: E-mail links open an e-mail form which you can use to send e-mails.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28411" y="1787702"/>
        <a:ext cx="6267325" cy="499985"/>
      </dsp:txXfrm>
    </dsp:sp>
    <dsp:sp modelId="{8FF4C038-F2EE-417C-9AB4-8C20A1887613}">
      <dsp:nvSpPr>
        <dsp:cNvPr id="0" name=""/>
        <dsp:cNvSpPr/>
      </dsp:nvSpPr>
      <dsp:spPr>
        <a:xfrm>
          <a:off x="731741" y="396149"/>
          <a:ext cx="588928" cy="2423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3073"/>
              </a:lnTo>
              <a:lnTo>
                <a:pt x="588928" y="24230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B328A-F054-4696-8C09-02F540C93386}">
      <dsp:nvSpPr>
        <dsp:cNvPr id="0" name=""/>
        <dsp:cNvSpPr/>
      </dsp:nvSpPr>
      <dsp:spPr>
        <a:xfrm>
          <a:off x="1320669" y="2438044"/>
          <a:ext cx="6257814" cy="76235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Links to Named Anchors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: The named anchor is the place where you want the link to jump. The links to named anchors takes the visitor to the position specified by the named anchor.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42998" y="2460373"/>
        <a:ext cx="6213156" cy="7176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038EA-CD33-4F31-8AE8-8CE5E530A12A}">
      <dsp:nvSpPr>
        <dsp:cNvPr id="0" name=""/>
        <dsp:cNvSpPr/>
      </dsp:nvSpPr>
      <dsp:spPr>
        <a:xfrm>
          <a:off x="0" y="104981"/>
          <a:ext cx="7620000" cy="11025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0828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 Absolute path you need to provide complete URL of the linked document, including the protocol to be used, which is usually http:// for Web pages.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For example, http://www.adobe.com/support/dreamweaver/contents.html is an absolute path.</a:t>
          </a:r>
          <a:endParaRPr lang="en-US" sz="1400" kern="1200" dirty="0"/>
        </a:p>
      </dsp:txBody>
      <dsp:txXfrm>
        <a:off x="0" y="104981"/>
        <a:ext cx="7620000" cy="1102500"/>
      </dsp:txXfrm>
    </dsp:sp>
    <dsp:sp modelId="{BA6D28AA-79AE-468C-92AF-1B3BA54E5829}">
      <dsp:nvSpPr>
        <dsp:cNvPr id="0" name=""/>
        <dsp:cNvSpPr/>
      </dsp:nvSpPr>
      <dsp:spPr>
        <a:xfrm>
          <a:off x="228600" y="3246"/>
          <a:ext cx="5334000" cy="249334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Absolute paths</a:t>
          </a:r>
          <a:endParaRPr lang="en-US" sz="1600" b="1" kern="1200" dirty="0"/>
        </a:p>
      </dsp:txBody>
      <dsp:txXfrm>
        <a:off x="240771" y="15417"/>
        <a:ext cx="5309658" cy="224992"/>
      </dsp:txXfrm>
    </dsp:sp>
    <dsp:sp modelId="{1F50A5AF-DCF1-497E-A3CA-7B9C4DA4CC3D}">
      <dsp:nvSpPr>
        <dsp:cNvPr id="0" name=""/>
        <dsp:cNvSpPr/>
      </dsp:nvSpPr>
      <dsp:spPr>
        <a:xfrm>
          <a:off x="0" y="1363216"/>
          <a:ext cx="7620000" cy="11025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0828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To create links between Web pages within a site, you use the document-relative paths.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document-relative path excludes the part of the absolute URL that is the same for both the current document and the linked document.</a:t>
          </a:r>
          <a:endParaRPr lang="en-US" sz="1400" kern="1200" dirty="0"/>
        </a:p>
      </dsp:txBody>
      <dsp:txXfrm>
        <a:off x="0" y="1363216"/>
        <a:ext cx="7620000" cy="1102500"/>
      </dsp:txXfrm>
    </dsp:sp>
    <dsp:sp modelId="{89E74032-EAEF-47D0-8446-7CD058F7FAD3}">
      <dsp:nvSpPr>
        <dsp:cNvPr id="0" name=""/>
        <dsp:cNvSpPr/>
      </dsp:nvSpPr>
      <dsp:spPr>
        <a:xfrm>
          <a:off x="228600" y="1261481"/>
          <a:ext cx="5334000" cy="249334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Document-relative paths</a:t>
          </a:r>
          <a:endParaRPr lang="en-US" sz="1600" b="1" kern="1200" dirty="0"/>
        </a:p>
      </dsp:txBody>
      <dsp:txXfrm>
        <a:off x="240771" y="1273652"/>
        <a:ext cx="5309658" cy="224992"/>
      </dsp:txXfrm>
    </dsp:sp>
    <dsp:sp modelId="{E5F8AC0D-C818-46D2-8191-251E5BC620F9}">
      <dsp:nvSpPr>
        <dsp:cNvPr id="0" name=""/>
        <dsp:cNvSpPr/>
      </dsp:nvSpPr>
      <dsp:spPr>
        <a:xfrm>
          <a:off x="0" y="2558312"/>
          <a:ext cx="7620000" cy="12915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0828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Site root-relative paths provide the path from the site’s root folder to a document.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begins with a forward slash, which stands for the site root folder.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For example, /support/tips.html is a root-relative path to the file tips.html in the support sub-folder of the root folder of the site.</a:t>
          </a:r>
          <a:endParaRPr lang="en-US" sz="1400" kern="1200" dirty="0"/>
        </a:p>
      </dsp:txBody>
      <dsp:txXfrm>
        <a:off x="0" y="2558312"/>
        <a:ext cx="7620000" cy="1291500"/>
      </dsp:txXfrm>
    </dsp:sp>
    <dsp:sp modelId="{39270827-321C-487D-8701-D3C791DADC60}">
      <dsp:nvSpPr>
        <dsp:cNvPr id="0" name=""/>
        <dsp:cNvSpPr/>
      </dsp:nvSpPr>
      <dsp:spPr>
        <a:xfrm>
          <a:off x="240090" y="2519716"/>
          <a:ext cx="6625254" cy="219336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Site root-relative paths</a:t>
          </a:r>
          <a:endParaRPr lang="en-US" sz="1600" b="1" kern="1200" dirty="0"/>
        </a:p>
      </dsp:txBody>
      <dsp:txXfrm>
        <a:off x="250797" y="2530423"/>
        <a:ext cx="6603840" cy="1979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038EA-CD33-4F31-8AE8-8CE5E530A12A}">
      <dsp:nvSpPr>
        <dsp:cNvPr id="0" name=""/>
        <dsp:cNvSpPr/>
      </dsp:nvSpPr>
      <dsp:spPr>
        <a:xfrm>
          <a:off x="0" y="193737"/>
          <a:ext cx="7620000" cy="12474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behavior enables you to display any text message in the status bar at the lower left of the browser window.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For example, instead of showing the URL associated with a link, you can describe the destination of the link using the </a:t>
          </a:r>
          <a:r>
            <a:rPr lang="en-US" sz="1400" b="1" kern="1200" dirty="0" smtClean="0"/>
            <a:t>Set Text of Status bar</a:t>
          </a:r>
          <a:r>
            <a:rPr lang="en-US" sz="1400" kern="1200" dirty="0" smtClean="0"/>
            <a:t> behavior.</a:t>
          </a:r>
          <a:endParaRPr lang="en-US" sz="1400" kern="1200" dirty="0"/>
        </a:p>
      </dsp:txBody>
      <dsp:txXfrm>
        <a:off x="0" y="193737"/>
        <a:ext cx="7620000" cy="1247400"/>
      </dsp:txXfrm>
    </dsp:sp>
    <dsp:sp modelId="{BA6D28AA-79AE-468C-92AF-1B3BA54E5829}">
      <dsp:nvSpPr>
        <dsp:cNvPr id="0" name=""/>
        <dsp:cNvSpPr/>
      </dsp:nvSpPr>
      <dsp:spPr>
        <a:xfrm>
          <a:off x="228600" y="84601"/>
          <a:ext cx="5334000" cy="448802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Set text of Status bar</a:t>
          </a:r>
          <a:endParaRPr lang="en-US" sz="1600" b="1" kern="1200" dirty="0"/>
        </a:p>
      </dsp:txBody>
      <dsp:txXfrm>
        <a:off x="250509" y="106510"/>
        <a:ext cx="5290182" cy="404984"/>
      </dsp:txXfrm>
    </dsp:sp>
    <dsp:sp modelId="{1F50A5AF-DCF1-497E-A3CA-7B9C4DA4CC3D}">
      <dsp:nvSpPr>
        <dsp:cNvPr id="0" name=""/>
        <dsp:cNvSpPr/>
      </dsp:nvSpPr>
      <dsp:spPr>
        <a:xfrm>
          <a:off x="0" y="1721459"/>
          <a:ext cx="7620000" cy="8505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behavior enables you to open a URL in a new window for which you can specify properties, such as window name and size. </a:t>
          </a:r>
          <a:endParaRPr lang="en-US" sz="1400" kern="1200" dirty="0"/>
        </a:p>
      </dsp:txBody>
      <dsp:txXfrm>
        <a:off x="0" y="1721459"/>
        <a:ext cx="7620000" cy="850500"/>
      </dsp:txXfrm>
    </dsp:sp>
    <dsp:sp modelId="{89E74032-EAEF-47D0-8446-7CD058F7FAD3}">
      <dsp:nvSpPr>
        <dsp:cNvPr id="0" name=""/>
        <dsp:cNvSpPr/>
      </dsp:nvSpPr>
      <dsp:spPr>
        <a:xfrm>
          <a:off x="228600" y="1538337"/>
          <a:ext cx="5334000" cy="448802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Open Browser window</a:t>
          </a:r>
          <a:endParaRPr lang="en-US" sz="1600" b="1" kern="1200" dirty="0"/>
        </a:p>
      </dsp:txBody>
      <dsp:txXfrm>
        <a:off x="250509" y="1560246"/>
        <a:ext cx="5290182" cy="404984"/>
      </dsp:txXfrm>
    </dsp:sp>
    <dsp:sp modelId="{E5F8AC0D-C818-46D2-8191-251E5BC620F9}">
      <dsp:nvSpPr>
        <dsp:cNvPr id="0" name=""/>
        <dsp:cNvSpPr/>
      </dsp:nvSpPr>
      <dsp:spPr>
        <a:xfrm>
          <a:off x="0" y="2738632"/>
          <a:ext cx="7620000" cy="1077300"/>
        </a:xfrm>
        <a:prstGeom prst="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behavior enables you to edit a jump menu.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Using this behavior, you can change the menu list, specify a different linked file, or change the browser in which the linked document opens.</a:t>
          </a:r>
          <a:endParaRPr lang="en-US" sz="1400" kern="1200" dirty="0"/>
        </a:p>
      </dsp:txBody>
      <dsp:txXfrm>
        <a:off x="0" y="2738632"/>
        <a:ext cx="7620000" cy="1077300"/>
      </dsp:txXfrm>
    </dsp:sp>
    <dsp:sp modelId="{39270827-321C-487D-8701-D3C791DADC60}">
      <dsp:nvSpPr>
        <dsp:cNvPr id="0" name=""/>
        <dsp:cNvSpPr/>
      </dsp:nvSpPr>
      <dsp:spPr>
        <a:xfrm>
          <a:off x="240090" y="2669159"/>
          <a:ext cx="5848570" cy="394805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Jump menu</a:t>
          </a:r>
          <a:endParaRPr lang="en-US" sz="1600" b="1" kern="1200" dirty="0"/>
        </a:p>
      </dsp:txBody>
      <dsp:txXfrm>
        <a:off x="259363" y="2688432"/>
        <a:ext cx="5810024" cy="35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9/6/2012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9/6/2012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dobe_Dreamweaver_8_a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0" y="1143000"/>
            <a:ext cx="1095375" cy="1095375"/>
          </a:xfrm>
          <a:prstGeom prst="rect">
            <a:avLst/>
          </a:prstGeom>
        </p:spPr>
      </p:pic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2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solidFill>
                  <a:schemeClr val="accent4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Working with</a:t>
            </a:r>
            <a:r>
              <a:rPr lang="en-US" sz="4500" b="1" i="1" baseline="0" dirty="0" smtClean="0">
                <a:solidFill>
                  <a:schemeClr val="accent4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 Lists, Tables, Links, and Frames</a:t>
            </a:r>
            <a:endParaRPr lang="en-US" sz="4500" b="1" i="1" dirty="0">
              <a:solidFill>
                <a:schemeClr val="accent4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86561" y="1295400"/>
            <a:ext cx="68178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</a:t>
            </a:r>
            <a:r>
              <a:rPr lang="en-US" sz="6000" b="1" i="1" cap="none" spc="0" dirty="0" smtClean="0">
                <a:ln w="57150" cmpd="sng">
                  <a:solidFill>
                    <a:srgbClr val="7030A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ook Antiqua" pitchFamily="18" charset="0"/>
              </a:rPr>
              <a:t>Web Weaver</a:t>
            </a:r>
            <a:endParaRPr lang="en-US" sz="6000" b="1" cap="none" spc="0" dirty="0">
              <a:ln w="57150" cmpd="sng">
                <a:solidFill>
                  <a:srgbClr val="7030A0"/>
                </a:solidFill>
                <a:prstDash val="solid"/>
              </a:ln>
              <a:blipFill>
                <a:blip r:embed="rId4"/>
                <a:tile tx="0" ty="0" sx="100000" sy="100000" flip="none" algn="tl"/>
              </a:blip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Working with Lists, Tables, Links, and Frames / Session 2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98438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7" name="Picture 16" descr="Adobe_Dreamweaver_8_ai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85800" cy="685800"/>
          </a:xfrm>
          <a:prstGeom prst="rect">
            <a:avLst/>
          </a:prstGeom>
        </p:spPr>
      </p:pic>
      <p:pic>
        <p:nvPicPr>
          <p:cNvPr id="20" name="Picture 19" descr="Dreamweaver Logo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458200" y="0"/>
            <a:ext cx="685800" cy="6858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684212"/>
            <a:ext cx="9144000" cy="1588"/>
          </a:xfrm>
          <a:prstGeom prst="line">
            <a:avLst/>
          </a:prstGeom>
          <a:ln w="38100">
            <a:gradFill>
              <a:gsLst>
                <a:gs pos="0">
                  <a:srgbClr val="00B050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Extension for Dreamweaver </a:t>
            </a:r>
            <a:r>
              <a:rPr lang="en-US" dirty="0" smtClean="0"/>
              <a:t>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With Adobe® AIR® Extension for Dreamweaver®, you can create rich Internet applications for your desktop.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Thus, you will not compulsorily require an Internet connection to run the applications.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8288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System Requirements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5146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software requirements to use the Adobe AIR Extension for Dreamweaver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30480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CS3 or later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Adobe® Extension Manager CS3 or later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 JRE 1.4 or later (necessary for creating the Adobe AIR file)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0" y="3886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2" name="Rounded Rectangle 11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Installing the Adobe AIR Extension for Dreamweaver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57200" y="4495800"/>
            <a:ext cx="81534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download the Adobe AIR Extension for Dreamweaver from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http://www.adobe.com/products/air/tools/ajax/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this Website, you double-click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.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mxp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extension file in Windows Explorer (Windows) or in the Finder (Macintosh).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 the onscreen instructions to install the extension.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After you’re finished the installation procedure, restart Dreamweaver.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Extension for Dreamweaver </a:t>
            </a:r>
            <a:r>
              <a:rPr lang="en-US" dirty="0" smtClean="0"/>
              <a:t>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Creating an AIR Application in Dreamweaver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371600"/>
            <a:ext cx="83820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an HTML-based AIR application in Dreamweaver, the Web pages to be packaged into an application must be contained in a defined Dreamweaver 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Dreamweaver, open the home page of the set of pages you want to package.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Site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Air Application Settings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AIR Application and Installer Settings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is displayed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2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667000"/>
            <a:ext cx="2895600" cy="359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6400800"/>
            <a:ext cx="83820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Complete this dialog box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 AIR 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MS Office Documents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With Dreamweaver CS5, you can directly import Microsoft Word documents or Excel sheets in a new or existing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import a Word or Excel document in Dreamweaver CS5, it is automatically converted into an HTML document.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While importing a Microsoft Office document, Dreamweaver CS5 provides various formatting options, as described in the following table: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685800" y="2600960"/>
          <a:ext cx="8001000" cy="37998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81200"/>
                <a:gridCol w="6019800"/>
              </a:tblGrid>
              <a:tr h="516467">
                <a:tc>
                  <a:txBody>
                    <a:bodyPr/>
                    <a:lstStyle/>
                    <a:p>
                      <a:pPr algn="ctr"/>
                      <a:endParaRPr lang="en-US" sz="1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Formatting Option</a:t>
                      </a: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689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Only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removes the formatting of the original text.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89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With Structure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retains the structure and removes the basic formatting from your content.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89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With Structure Plus Basic Formatting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retains both the structure and basic formatting of your content.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89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With Structure Plus Full Formatting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retains the structure, HTML formatting, and CSS styles of the inserted content.</a:t>
                      </a:r>
                    </a:p>
                  </a:txBody>
                  <a:tcPr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8905">
                <a:tc>
                  <a:txBody>
                    <a:bodyPr/>
                    <a:lstStyle/>
                    <a:p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Up Word Paragraph Spacing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option allows you to remove the extra spaces between the paragraphs inserted using the </a:t>
                      </a: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With Structure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Basic Formatting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option.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MS Office Documents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import a Word document or an Excel sheet in Dreamweaver, first open the Web page where you want to insert 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view, perform one of the following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752600"/>
            <a:ext cx="8153400" cy="2133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drag the file to the Web page where you want to insert the content.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select the desired Word Document or the Excel Document from the submenu.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 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you browse the desired Word document or the Excel sheet that you want to add.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Formatting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list, select the formatting options you want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contents of the Word or Excel document will now appear in your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4038600"/>
          <a:ext cx="8382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MS Office Documents 3-3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 </a:t>
            </a:r>
            <a:r>
              <a:rPr lang="en-US" dirty="0" smtClean="0"/>
              <a:t>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 CS5, bulleted and numbered lists are referred to as unordered and ordered lists respectively.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also includes definition lists and nested lists.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600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Bulleted and Numbered Lists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362200"/>
            <a:ext cx="81534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list in Dreamweaver CS5, you can either directly type a text with bulleted list or type the text first and then convert it into a list.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create a list for text already typed by selecting the content that you want to format as a list.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HTML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Bulleted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Numbered 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button, or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Format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and select the type of list desired - Unordered List, Ordered List, or Definition List from the submenu as shown in the following figure: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2.4.tif"/>
          <p:cNvPicPr>
            <a:picLocks noChangeAspect="1"/>
          </p:cNvPicPr>
          <p:nvPr/>
        </p:nvPicPr>
        <p:blipFill>
          <a:blip r:embed="rId2"/>
          <a:srcRect b="5580"/>
          <a:stretch>
            <a:fillRect/>
          </a:stretch>
        </p:blipFill>
        <p:spPr>
          <a:xfrm>
            <a:off x="3733800" y="4335483"/>
            <a:ext cx="1183993" cy="2293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 </a:t>
            </a:r>
            <a:r>
              <a:rPr lang="en-US" dirty="0" smtClean="0"/>
              <a:t>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4405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Changing Bullets or Numbering Style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1534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provides you different types of bullets and numbers styles, such as Bullet (Circle) and Square for bulleted lists and Roman and Alphabet for numbered lists.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apply these list styles using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 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also have the option of changing the style of the entire list by placing the insertion point anywhere in the list.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 you can choose either of the two options,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3276600"/>
            <a:ext cx="8153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Format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OR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 Item button.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 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2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4495800"/>
            <a:ext cx="3925019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914400"/>
            <a:ext cx="8153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selecting from the two options,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 type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 box, select the type of list.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list, select a particular style.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choose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Numbered 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type drop-down list,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Start count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Reset count to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fields are automatically activated.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Start count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field, enter the starting number from which the list should begin.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apply the changes.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1242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change the style of one point in a list, place the cursor within the point for which you want to change the style.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select either of the two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0386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Format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 Item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8768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List 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 in the List Item category, select a new style.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Reset count to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field, type the number where you want to restart the list to change the numbering of items in a list.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apply the changes.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1-10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addition to lists, in Dreamweaver CS5, you can create tables to organize your content more efficiently and in a structured manner.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2954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Inserting a Table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1905000"/>
            <a:ext cx="81534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new table in your document, you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or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add text and images to table cells the same way that you add text and images outside of a table.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you place the insertion point where you want the table to appear.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is displayed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2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92" y="4343400"/>
            <a:ext cx="2126308" cy="2233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2-10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Set the attributes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create the table.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table appears in the Document windows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24000"/>
            <a:ext cx="3200400" cy="19902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6576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Setting Table Properties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7200" y="42672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edit a table and its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you first select the table. Then, in the Property Inspector as shown in the following figure, change the appropriate properties as required.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10" descr="Figure 2.1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81600"/>
            <a:ext cx="7809614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762000"/>
            <a:ext cx="88392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Import external applications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and edit lists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tables in standard and layout modes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Work with tabular data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Create links within and outside a Web page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Modify links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Use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3-10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Nesting Tables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4478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 CS5, you can create a nested table inside a cell of another table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2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2057400"/>
            <a:ext cx="3910279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4876800"/>
            <a:ext cx="81534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Like any other table, you can set all the properties of a nested table.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nested table automatically takes the width of the cell in which it appears.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4-10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nest a table within a table cell, click inside the existing table and select one of the following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4478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0665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Importing Data Into Tables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7200" y="2667000"/>
            <a:ext cx="8153400" cy="3124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import the tabular data created in another application, such as Microsoft Excel.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data in other application should be saved in delimited text format, where items are separated by commas, colons, semicolons, and other delimiters.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import the tabular data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Tabular Data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located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 click the Import command and then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Tabular Data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Alternatively,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 Objects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Import Tabular Data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submenu.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5-10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Import Tabular Data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3821"/>
            <a:ext cx="4495800" cy="24371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962400"/>
            <a:ext cx="8305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Import Tabular Data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select the desired file to be imported.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Delimiter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 box, select the delimiter used in your file.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you 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Other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then a text box appears where you can enter the delimiter.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 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field, do one of the following: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5257800"/>
            <a:ext cx="8305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Fit to data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to make each column wide enough to fit the longest string.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Set to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option to specify the table width either in pixels or as percentage of the width of the browser window.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6-10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05800" cy="2133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Cell padding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field, specify the space between the content and boundaries of the cells in pixels.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Specify the space between adjacent table cells in pixels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Cell 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Format top row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drop-down list has the options with which you can select the formatting that you want to apply to the top row of your table.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Border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field, specify the border width in pixels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data is imported to Dreamweaver as a table with the specified formatting.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667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Sorting Data in a Table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32004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includes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Sort 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option that enables you to sort data in a table.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sort the table, select the table and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Commands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SortTable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Sort Table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2.1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52" y="4648200"/>
            <a:ext cx="3314260" cy="1911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7</a:t>
            </a:r>
            <a:r>
              <a:rPr lang="en-US" dirty="0" smtClean="0"/>
              <a:t>-10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Exporting Table Data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295400"/>
            <a:ext cx="81534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export data entered in a table from Dreamweaver to a text file separated with delimiters, such as tabs, commas, colons, semicolons, or spaces, place the insertion point in any cell.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 command, and then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Export Table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2.1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24200"/>
            <a:ext cx="3733800" cy="1689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5029200"/>
            <a:ext cx="8153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Delimiter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field, you specify the delimiter to be used to separate the items in the exported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Line Breaks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field, you specify the operating system, Windows, Macintosh, or UNIX, used for opening the exported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end of line of a text is indicated differently in different operating systems.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8-10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Export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Export Table As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type the name of the file that will contain the exported data.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Save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A delimited file with the name specified in the Export Table As dialog box is created.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2189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Tracing Image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895600"/>
            <a:ext cx="8153400" cy="3276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tracing image feature of Dreamweaver CS5 enables you to easily align objects on a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enables you to put Web page design as a faded background that can be used as a reference to put HTML elements on top of it.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insert a tracing image,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Tracing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Load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Select Image Source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select the image file that you want to insert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Page Properties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adjust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 Transparency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slider to set the image transparency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9-10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tracing image is inserted in the document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71600"/>
            <a:ext cx="2667000" cy="2650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267200"/>
            <a:ext cx="8153400" cy="2209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show or hide the tracing image in the Document window,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Tracing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sub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change the position of the tracing image by selecting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Adjust 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 of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Tracing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Tabular Data </a:t>
            </a:r>
            <a:r>
              <a:rPr lang="en-US" dirty="0" smtClean="0"/>
              <a:t>10-10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selecting it,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Adjust Tracing Image 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47800"/>
            <a:ext cx="3707506" cy="1600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657600"/>
            <a:ext cx="8153400" cy="2895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Enter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values to position an image at the exact location.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Press the Arrow keys to move an image one pixel at a time.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move an image five pixels at a time, press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Shift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Arrow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keys simultaneously.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reset the position of the image,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Reset 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 of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Tracing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selecting this option, the image position resets to its original position (X=0 and Y=0).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align the tracing image to a selected element,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Align with Selection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 of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Tracing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 The image is aligned to the upper left corner of the selected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Links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90600"/>
            <a:ext cx="8153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Links are the computer code that connects the Web pages together in a Website.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setup hypertext links to documents, images, multimedia files, or downloadable programs in different ways.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create links to any text or image anywhere within a document, such as in a table, layer, or frame.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4384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Types of Links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aphicFrame>
        <p:nvGraphicFramePr>
          <p:cNvPr id="12" name="Diagram 11"/>
          <p:cNvGraphicFramePr/>
          <p:nvPr/>
        </p:nvGraphicFramePr>
        <p:xfrm>
          <a:off x="685800" y="3124200"/>
          <a:ext cx="7620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Links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762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Types of Link Paths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creating links, you must have a proper understanding of the file path between the documents that you want to link.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 CS5, three types of link paths can be defined, which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914400" y="2514600"/>
          <a:ext cx="762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External Applications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Links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enables you to add links to an image, text, or an object to another document, or to a particular section of the document, using the Property Inspector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4700"/>
            <a:ext cx="7543800" cy="1277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2004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creates an anchor tag, which is an HTML tag for creating hypertext link, for objects that acts as links.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 you want to link the text ‘about us’ to a file named aboutus.htm in a document.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this situation, the HTML source code for the link would be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4800600"/>
            <a:ext cx="5378395" cy="426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smtClean="0"/>
              <a:t>&lt;a </a:t>
            </a:r>
            <a:r>
              <a:rPr lang="en-US" sz="2800" baseline="30000" dirty="0" err="1" smtClean="0"/>
              <a:t>href</a:t>
            </a:r>
            <a:r>
              <a:rPr lang="en-US" sz="2800" baseline="30000" dirty="0" smtClean="0"/>
              <a:t> = “aboutus.htm”&gt;</a:t>
            </a:r>
            <a:r>
              <a:rPr lang="en-US" sz="2800" baseline="30000" dirty="0" err="1" smtClean="0"/>
              <a:t>aboutus</a:t>
            </a:r>
            <a:r>
              <a:rPr lang="en-US" sz="2800" baseline="30000" dirty="0" smtClean="0"/>
              <a:t> &lt;/a&gt;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with Property Inspector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linking an object, image, or text, to a particular file,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4812" y="1409700"/>
            <a:ext cx="8235788" cy="647700"/>
            <a:chOff x="-158588" y="-500031"/>
            <a:chExt cx="8235788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8588" y="-218180"/>
              <a:ext cx="8004094" cy="281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window, you select the text or an image, which will act as a link.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370364"/>
            <a:ext cx="8235788" cy="601436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Window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Properties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command to open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276600"/>
            <a:ext cx="8235788" cy="914400"/>
            <a:chOff x="-158588" y="-500031"/>
            <a:chExt cx="8235788" cy="5989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408690"/>
              <a:ext cx="8004094" cy="457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Click the folder icon that is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Browse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for 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to the right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Link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 to browse and select a file.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Select 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 appears. Navigate to and select the file that you want the link to open.</a:t>
              </a: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495800"/>
            <a:ext cx="8235788" cy="914400"/>
            <a:chOff x="-158588" y="-500031"/>
            <a:chExt cx="8235788" cy="598933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8588" y="-408690"/>
              <a:ext cx="8004094" cy="457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Select 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box, from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Relative to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drop-down list box, you select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or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Site Root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to specify whether the path is Relative to Document or Relative to Site Root.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with Property Inspector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2057400"/>
            <a:ext cx="8235788" cy="609600"/>
            <a:chOff x="-158588" y="-500031"/>
            <a:chExt cx="8235788" cy="598933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8588" y="-350298"/>
              <a:ext cx="8004094" cy="357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from the Target drop-down list box, do one of the following: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2971800"/>
            <a:ext cx="8153400" cy="2133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_blank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open the linked document in a new, unnamed browser window.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_parent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open the linked document in the parent frameset or window of the frame that contains the link.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_self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open the linked document in the same frame or window as the link.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_top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open the linked document in the full browser window, thereby removing all frames.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0" y="1219200"/>
            <a:ext cx="8235788" cy="609600"/>
            <a:chOff x="-158588" y="-500031"/>
            <a:chExt cx="8235788" cy="598933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8588" y="-258957"/>
              <a:ext cx="8004094" cy="208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OK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to apply the link.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with Property Inspector 3-3</a:t>
            </a:r>
            <a:endParaRPr lang="en-US" dirty="0"/>
          </a:p>
        </p:txBody>
      </p:sp>
      <p:pic>
        <p:nvPicPr>
          <p:cNvPr id="5" name="Picture 4" descr="Figure 2.1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1524000"/>
            <a:ext cx="6242304" cy="44988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914400"/>
            <a:ext cx="83820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or the image now links to another document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JavaScript to Links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820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allows attaching JavaScript behavior to a link in a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the following behaviors when inserting linked elements into documents: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828800"/>
          <a:ext cx="762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89E74032-EAEF-47D0-8446-7CD058F7F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1F50A5AF-DCF1-497E-A3CA-7B9C4DA4C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JavaScript to Links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264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  <a:sym typeface="Wingdings"/>
              </a:rPr>
              <a:t> Applying a Behavior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153400" cy="441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apply a behavior, select an element on the page, such as an image or a link.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attach a behavior to the entire page,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&lt;body&gt;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in the tag selector at the lower-left corner of the Document window.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Plus (+) button and select an action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Add Behavior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selecting an action, a dialog box appears, displaying parameters and instructions for the action.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Enter parameters for the action,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Events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column displays the default event to trigger the action.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select a different event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Events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open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Events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select an event or action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Behaviors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and click the downward-pointing black arrow that appears between the event name and the action name.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Point-To-File Icon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05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create a link using the Point-To-File icon in the Property Inspector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201786" cy="91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438400"/>
            <a:ext cx="8305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Steps for creating a link to text “products” to a Web page named products.html using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Point-To-File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4812" y="2819400"/>
            <a:ext cx="8235788" cy="533400"/>
            <a:chOff x="-158588" y="-500031"/>
            <a:chExt cx="8235788" cy="598933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8588" y="-354073"/>
              <a:ext cx="8004094" cy="3674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Site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and then you select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Manage Sites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command to display the site map.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429000"/>
            <a:ext cx="8235788" cy="533400"/>
            <a:chOff x="-158588" y="-500031"/>
            <a:chExt cx="8235788" cy="598933"/>
          </a:xfrm>
        </p:grpSpPr>
        <p:sp>
          <p:nvSpPr>
            <p:cNvPr id="12" name="Rounded Rectangle 11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-158588" y="-272383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Then,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Manage Sites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box, select the relevant site and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Done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4046764"/>
            <a:ext cx="8235788" cy="601436"/>
            <a:chOff x="-158588" y="-500031"/>
            <a:chExt cx="8235788" cy="598933"/>
          </a:xfrm>
        </p:grpSpPr>
        <p:sp>
          <p:nvSpPr>
            <p:cNvPr id="15" name="Rounded Rectangle 14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The files relevant to that site are displayed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Files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Files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panel, you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Map View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000" y="4724400"/>
            <a:ext cx="8235788" cy="601436"/>
            <a:chOff x="-158588" y="-500031"/>
            <a:chExt cx="8235788" cy="598933"/>
          </a:xfrm>
        </p:grpSpPr>
        <p:sp>
          <p:nvSpPr>
            <p:cNvPr id="18" name="Rounded Rectangle 1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4"/>
            <p:cNvSpPr/>
            <p:nvPr/>
          </p:nvSpPr>
          <p:spPr>
            <a:xfrm>
              <a:off x="-158588" y="-35639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window, select the text or the image to which you want to create a link. For example, here we have selected the text, “products”.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5418364"/>
            <a:ext cx="8235788" cy="1211036"/>
            <a:chOff x="-158588" y="-500031"/>
            <a:chExt cx="8235788" cy="598933"/>
          </a:xfrm>
        </p:grpSpPr>
        <p:sp>
          <p:nvSpPr>
            <p:cNvPr id="21" name="Rounded Rectangle 2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4"/>
            <p:cNvSpPr/>
            <p:nvPr/>
          </p:nvSpPr>
          <p:spPr>
            <a:xfrm>
              <a:off x="-158588" y="-391012"/>
              <a:ext cx="8004094" cy="4552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Point-To-File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icon and drag it to the desired Web page. In this case, you move it to products.html, in the site panel. Release the mouse button after dragging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Point-To-File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icon to correct Web page. The selected text or image is now linked to the file you pointed to.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to a Specific Place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305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enables you to set up links to a particular section of a document by using Property Inspector.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so, create named anchors that let you set markers in a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are often placed at a specific topic or at the top of a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named anchor.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2130552"/>
            <a:ext cx="6242304" cy="4422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E-mail Link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305800" cy="2362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e-mail link is an Internet e-mail address that allows the user to generate an e-mail with that address.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click an e-mail link, a new message window appears.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an e-mail link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Email 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window, position the insertion point where you want the e-mail link to appear.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select the text or image, which will act as the e-mail link.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Next, select either of the two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2971800"/>
            <a:ext cx="8305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Email Link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tab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Email 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Email link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2.2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3962400"/>
            <a:ext cx="4259349" cy="1752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9436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E-Mail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box, you type the e-mail address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</a:t>
            </a:r>
            <a:br>
              <a:rPr lang="en-US" sz="2800" baseline="30000" dirty="0" smtClean="0">
                <a:latin typeface="Calibri" pitchFamily="34" charset="0"/>
                <a:cs typeface="Calibri" pitchFamily="34" charset="0"/>
              </a:rPr>
            </a:b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e-mail link is added to the selected text or image.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Using Hyperlink Command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link using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Hyperlink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4812" y="1219200"/>
            <a:ext cx="8235788" cy="457200"/>
            <a:chOff x="-158588" y="-500031"/>
            <a:chExt cx="8235788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8588" y="-288643"/>
              <a:ext cx="8004094" cy="281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Do one of the following: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5265964"/>
            <a:ext cx="8235788" cy="601436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204631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Text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field, type the desired name to appear in the Web page.</a:t>
              </a: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85800" y="17526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Hyperlink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Insert panel,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Hyperlink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Hyperlink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2" descr="Figure 2.2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721864"/>
            <a:ext cx="4108585" cy="238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Fireworks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Using Hyperlink Command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905000"/>
            <a:ext cx="8235788" cy="601436"/>
            <a:chOff x="-158588" y="-500031"/>
            <a:chExt cx="8235788" cy="598933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Title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field, you enter the title for the page you are linking to. When you take the mouse over a hyperlink, a tool tip is displayed showing the title of the page.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819400"/>
            <a:ext cx="8235788" cy="601436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Access key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field, you type any one letter from the keyboard, which will be equivalent to selecting the hyperlink in the browser.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810000"/>
            <a:ext cx="8235788" cy="601436"/>
            <a:chOff x="-158588" y="-500031"/>
            <a:chExt cx="8235788" cy="5989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272383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Tab index 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field, you enter the number for the tab order.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4808764"/>
            <a:ext cx="8235788" cy="601436"/>
            <a:chOff x="-158588" y="-500031"/>
            <a:chExt cx="8235788" cy="598933"/>
          </a:xfrm>
        </p:grpSpPr>
        <p:sp>
          <p:nvSpPr>
            <p:cNvPr id="16" name="Rounded Rectangle 1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-158588" y="-272383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7. 	Lastly, you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OK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 The text will appear with a hyperlink in the Web page.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0" y="990600"/>
            <a:ext cx="8235788" cy="601436"/>
            <a:chOff x="-158588" y="-500031"/>
            <a:chExt cx="8235788" cy="598933"/>
          </a:xfrm>
        </p:grpSpPr>
        <p:sp>
          <p:nvSpPr>
            <p:cNvPr id="19" name="Rounded Rectangle 1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 algn="just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Click the folder icon to the right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Link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 to select the file to be linked.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Target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field, set the target for the link.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and Script Links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72A007-5A9B-4643-9166-32A683936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4E72A007-5A9B-4643-9166-32A683936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and Removing a Link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00200"/>
            <a:ext cx="81534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modify a link, select the text or image, which is the link to be modified. The existing path for the document, to which the link is targeted, appears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field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Property Inspector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Property Inspector,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 for File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 select the new Web page. This is how the new path is displayed in the Link field.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910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remove an existing link, first select the text or image to which the link is applied.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perform any of the following actions: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876800"/>
            <a:ext cx="8153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Modify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Remove 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Press the </a:t>
            </a:r>
            <a:r>
              <a:rPr lang="en-US" sz="2800" b="1" baseline="30000" dirty="0" err="1" smtClean="0">
                <a:latin typeface="Calibri" pitchFamily="34" charset="0"/>
                <a:cs typeface="Calibri" pitchFamily="34" charset="0"/>
              </a:rPr>
              <a:t>Ctrl+Shift+L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keys simultaneously.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1000" y="9144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9" name="Rounded Rectangle 8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Modifying a Link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4290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2" name="Rounded Rectangle 11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Removing a Link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Links Automatically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enable automatic link updates,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905000"/>
            <a:ext cx="8235788" cy="601436"/>
            <a:chOff x="-158588" y="-500031"/>
            <a:chExt cx="8235788" cy="598933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8588" y="-272383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Preferences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dialog box, click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Genera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l category on the left.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590800"/>
            <a:ext cx="8235788" cy="601436"/>
            <a:chOff x="-158588" y="-500031"/>
            <a:chExt cx="8235788" cy="598933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348265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Document options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section of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General preferences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select an option from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Update Links When Moving Files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drop-down list.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1219200"/>
            <a:ext cx="8235788" cy="609601"/>
            <a:chOff x="-158588" y="-500031"/>
            <a:chExt cx="8235788" cy="607064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	On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Edit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menu,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Preferences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command.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276600"/>
            <a:ext cx="8153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Always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automatically updates all links to and from a selected document whenever you move or rename it.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Never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will not automatically update all links to and from a selected document when you move or rename it.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Prompt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This option displays a dialog box that lists all the files affected by the change.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Update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update the links in these files, or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Don’t Update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leave the files unchanged.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" y="5181600"/>
            <a:ext cx="8235788" cy="533400"/>
            <a:chOff x="-158588" y="-500031"/>
            <a:chExt cx="8235788" cy="598933"/>
          </a:xfrm>
        </p:grpSpPr>
        <p:sp>
          <p:nvSpPr>
            <p:cNvPr id="17" name="Rounded Rectangle 1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4"/>
            <p:cNvSpPr/>
            <p:nvPr/>
          </p:nvSpPr>
          <p:spPr>
            <a:xfrm>
              <a:off x="-158588" y="-272383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Click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OK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image map is an image divided into different sections using hotspots, which are normally used as hyperlinks.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Whenever you click a hotspot, it opens the linked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Each image map should have a unique name, which appears in the HTML source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2098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Creating an Image Map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895600"/>
            <a:ext cx="8153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an image map,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3124200"/>
            <a:ext cx="8235788" cy="609601"/>
            <a:chOff x="-158588" y="-500031"/>
            <a:chExt cx="8235788" cy="607064"/>
          </a:xfrm>
        </p:grpSpPr>
        <p:sp>
          <p:nvSpPr>
            <p:cNvPr id="11" name="Rounded Rectangle 1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Select an image in the document window.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1000" y="3810000"/>
            <a:ext cx="8235788" cy="914400"/>
            <a:chOff x="-158588" y="-500031"/>
            <a:chExt cx="8235788" cy="598933"/>
          </a:xfrm>
        </p:grpSpPr>
        <p:sp>
          <p:nvSpPr>
            <p:cNvPr id="14" name="Rounded Rectangle 13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4"/>
            <p:cNvSpPr/>
            <p:nvPr/>
          </p:nvSpPr>
          <p:spPr>
            <a:xfrm>
              <a:off x="-158588" y="-380244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click the arrow at the bottom right corner to expand the Property Inspector so that it displays all the options as shown in the following figure:</a:t>
              </a:r>
            </a:p>
          </p:txBody>
        </p:sp>
      </p:grpSp>
      <p:pic>
        <p:nvPicPr>
          <p:cNvPr id="19" name="Picture 18" descr="Figure 2.2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2" y="4876800"/>
            <a:ext cx="7651898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2-6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399"/>
            <a:ext cx="8235788" cy="609601"/>
            <a:chOff x="-158588" y="-500031"/>
            <a:chExt cx="8235788" cy="607064"/>
          </a:xfrm>
        </p:grpSpPr>
        <p:sp>
          <p:nvSpPr>
            <p:cNvPr id="6" name="Rounded Rectangle 5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Alt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 of the Property Inspector, you type an alternate text.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399"/>
            <a:ext cx="8235788" cy="609601"/>
            <a:chOff x="-158588" y="-500031"/>
            <a:chExt cx="8235788" cy="607064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4.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Map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field, you type the name of the Image Map.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442267"/>
            <a:ext cx="8235788" cy="977333"/>
            <a:chOff x="-158588" y="-500031"/>
            <a:chExt cx="8235788" cy="598933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359939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5. Click any of the hotspot tools to create a hotspot. You can position the cursor on the image where you want the hotspot to appear. Thus, the cursor changes to cross hair.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200" y="2438400"/>
            <a:ext cx="8153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At the bottom left corner of the Property Inspector, you have four icons: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Pointer Hotspot Tool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Rectangular Hotspot Tool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Oval Hotspot Tool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Polygon Hotspot Tool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4572000"/>
            <a:ext cx="8235788" cy="609600"/>
            <a:chOff x="-158588" y="-500031"/>
            <a:chExt cx="8235788" cy="598933"/>
          </a:xfrm>
        </p:grpSpPr>
        <p:sp>
          <p:nvSpPr>
            <p:cNvPr id="20" name="Rounded Rectangle 1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4"/>
            <p:cNvSpPr/>
            <p:nvPr/>
          </p:nvSpPr>
          <p:spPr>
            <a:xfrm>
              <a:off x="-158588" y="-348265"/>
              <a:ext cx="8004094" cy="3035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6. Hold down the left mouse button and drag it around the area that needs to be mapped and then release the mouse button.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area is selected with a blue color layer that is the hotspot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524000"/>
            <a:ext cx="6660995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Use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Pointer Hotspot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tool to move it to the desired place.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rectangular handles that appear at the boundary of the hotspot can be used to resize the hotspot.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you create a hotspot, the Property Inspector displays the options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62200"/>
            <a:ext cx="7165145" cy="121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962400"/>
            <a:ext cx="81534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Link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box, click the folder icon to browse to and select the file you want to open when the user clicks the hotspot, or type the path.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Target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pop-up menu, select the window in which the file should open or type its name.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names of all the frames you’ve named in the current document appear in the pop-up list.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5-6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select from the following reserved target names: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219200"/>
          <a:ext cx="7620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5410200"/>
            <a:ext cx="8153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box, type alternative text for display in text-only browsers or browsers that download images manually.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browsers display this text as a tooltip when the user moves the pointer over the hotspot.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05D003-64B6-4472-A37D-D26E0935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A205D003-64B6-4472-A37D-D26E0935C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11DF64-1885-4623-B656-C7BBEF774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C511DF64-1885-4623-B656-C7BBEF774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Maps 6-6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473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Inserting Client-side Image Maps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15240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insert a client-side image map by creating a hotspot area and then defining a link that opens when a user clicks that hotspot area.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Client-side image maps store the hypertext link information in the HTML document, rather than storing in a separate map file.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makes client-side image maps faster as compared to server-side image maps.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2004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0" name="Rounded Rectangle 9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Modifying Image Map Hotspots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3877005"/>
            <a:ext cx="8458200" cy="1990396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enables you to easily edit the hotspots you create in an image map.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allows you to move a hotspot area and resize hotspots.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enables you to move a hotspot forward or backward in an AP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enables you to copy an image with hotspots from one document to another or copy one or more hotspots from an image and paste them on another image.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copy the hotspots associated with the image to the new document.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Photoshop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optimizes Photoshop image files (PSD format) as Web-ready images (GIF, JPEG, and PNG formats).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we import an image from Photoshop, Dreamweaver inserts the image as a Smart Object and maintains a live connection to the original PSD file.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two ways in which you can work with Photoshop files in Dreamweaver CS5 – copy/paste workflow and Smart Objects workflow.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4384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Copy/Paste Workflow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3124200"/>
            <a:ext cx="8153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Copy/Paste workflow when you want to insert part of a Photoshop file as an image on a Web page.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select the part of the image in Photoshop, copy it then paste it in the Dreamweaver.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41148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Smart Objects Workflow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" y="4800600"/>
            <a:ext cx="81534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use the Smart Object workflow when you want to work with complete Photoshop files.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you import a Photoshop image into Dreamweaver using the Smart Objects workflow, Dreamweaver places a Smart Objects icon on the image after exporting the image.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Rollover Images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rollover image changes when the mouse pointer moves over 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Whenever a user points over a link on the navigation bar, the corresponding image changes.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6002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Adding Rollover Images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362200"/>
            <a:ext cx="81534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rollover image consists of two images: the primary image and the secondary image.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primary image is the original image and the secondary image is the image that is visible when the pointer moves over the original image.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Both the primary and the secondary images should be of the same size.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apply the rollover effect to an image, first, create two images, one each for primary image and secondary image respectively.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insert the primary image in your Web page.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image and do one of the following: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4724400"/>
            <a:ext cx="8153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 Objects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and then you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Rollover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 from the submenu.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Common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Rollover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Rollover Images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After selecting the option,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 Rollover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appears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47800"/>
            <a:ext cx="4565326" cy="205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733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dialog box contains the following options: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3962400"/>
            <a:ext cx="81534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 name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field, you type the name of the image.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Original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field, when you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Original image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appears.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image to be inserted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path of the primary image is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Original image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text field.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Rollover Images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838200"/>
            <a:ext cx="8153400" cy="2438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 to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Rollover 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field,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Rollover image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dialog box appears.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Select the image to be inserted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The path of the secondary image is displayed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Rollover image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text field.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Alternate text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field, enter the text description for rollover image.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Next to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When clicked, Go to URL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text field,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select the URL.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When Clicked, Go to URL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text field displays the path of the file, which is displayed after the image is clicked.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124200"/>
            <a:ext cx="8153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original image is displayed in the document.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see the rollover effect, preview the page in a browser and move the mouse pointer over the image.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 mouse over, the image is replaced with the rollover image.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 1-2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382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3276600"/>
            <a:ext cx="8153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Consider another frame layout with three frames, they are: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3505200"/>
            <a:ext cx="81534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narrow frame on the left side that contains a navigation bar.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frame along the top that contains company logo and title of the Website.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large frame that covers the rest of the page and contains the main content.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6482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Each of these frames displays a separate HTML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frame layout with such multiple frames is known as a frameset.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Frames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page design created using framesets.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1444752"/>
            <a:ext cx="6242304" cy="4498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and Frameset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510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provides you several frame options, such as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Split Frame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Left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Split Frame Right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Split Frame Up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Split Frame Down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to create frames as per your requirements.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so, open a new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Visual Aids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commands,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 Borders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command from the submenu. A border appears around the document window where you can add frames.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Modify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you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Frameset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select a frame option.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also remove a frame just by dragging its border back to the closest edge of the document window.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predefined frameset icons,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Layout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category of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 provide a visual representation of each frameset as applied to the current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blue area of a predefined frameset icon represents the current document and the white area represents frames that will display other documents</a:t>
            </a:r>
            <a:r>
              <a:rPr lang="en-US" sz="2800" baseline="30000" dirty="0" smtClean="0"/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and Frameset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9144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predefined frameset icons are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71600"/>
            <a:ext cx="2286000" cy="474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and Frameset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76400"/>
            <a:ext cx="81534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predefined frameset and display an existing document in a frame, place the point in the document where you want to add the frameset.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HTML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command, and then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Now,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submenu, you select a frame.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Unlike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panel,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creates a new empty frameset.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4800"/>
            <a:ext cx="8153400" cy="2286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create a new empty predefined frameset, click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 and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command.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New Document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box, you select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Page from Sample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category.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Now, from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Framesets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list, select a frameset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Create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A new empty frameset is created in the Document window.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9235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Creating a Predefined Frameset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" y="3666795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Creating a New Empty Frameset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Frame Content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insert a link in frames, which will open a document in another frame.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do this, set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target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of the link to the frame or window in which the linked content opens.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control frame content with a link, you follow these steps: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905001"/>
            <a:ext cx="8235788" cy="533400"/>
            <a:chOff x="-158588" y="-500031"/>
            <a:chExt cx="8235788" cy="607064"/>
          </a:xfrm>
        </p:grpSpPr>
        <p:sp>
          <p:nvSpPr>
            <p:cNvPr id="7" name="Rounded Rectangle 6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In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Design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view, you select text or an object.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514600"/>
            <a:ext cx="8235788" cy="533400"/>
            <a:chOff x="-158588" y="-500031"/>
            <a:chExt cx="8235788" cy="607064"/>
          </a:xfrm>
        </p:grpSpPr>
        <p:sp>
          <p:nvSpPr>
            <p:cNvPr id="10" name="Rounded Rectangle 9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-158588" y="-196500"/>
              <a:ext cx="8004094" cy="303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Link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box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do one of the following: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31242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Click the folder icon and select the file to link to.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Drag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Point-To-File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icon to the Files panel and select the file to link to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3733800"/>
            <a:ext cx="8235788" cy="609600"/>
            <a:chOff x="-158588" y="-500031"/>
            <a:chExt cx="8235788" cy="607063"/>
          </a:xfrm>
        </p:grpSpPr>
        <p:sp>
          <p:nvSpPr>
            <p:cNvPr id="14" name="Rounded Rectangle 13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4"/>
            <p:cNvSpPr/>
            <p:nvPr/>
          </p:nvSpPr>
          <p:spPr>
            <a:xfrm>
              <a:off x="-158588" y="-348265"/>
              <a:ext cx="8004094" cy="4552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/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	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Target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menu in the </a:t>
              </a:r>
              <a:r>
                <a:rPr lang="en-US" sz="2400" b="1" baseline="30000" dirty="0" smtClean="0">
                  <a:solidFill>
                    <a:schemeClr val="tx1"/>
                  </a:solidFill>
                </a:rPr>
                <a:t>Property Inspector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, you select the frame or window in which the linked document should appear: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7200" y="4572000"/>
            <a:ext cx="81534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_blank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opens the linked document in a new browser window, leaving the current window untouched.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_parent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opens the linked document in the parent frameset of the frame the link appears in, replacing the entire frameset.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_self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opens the link in the current frame and replaces the content in that frame.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_top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opens the linked document in the current browser window and replaces all frames.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with Frames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use several JavaScript behaviors and navigation-related commands with frames: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524000"/>
          <a:ext cx="7620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A6D28AA-79AE-468C-92AF-1B3BA54E5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05D003-64B6-4472-A37D-D26E0935C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A205D003-64B6-4472-A37D-D26E0935C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AC038EA-CD33-4F31-8AE8-8CE5E530A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11DF64-1885-4623-B656-C7BBEF774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511DF64-1885-4623-B656-C7BBEF774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Photoshop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838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You can view the Smart Objects icon in the Design view in the upper left corner of the image as shown in the following figure: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2882348" cy="220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267200"/>
            <a:ext cx="8153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import Photoshop file in Dreamweaver using Smart Objects workflow, in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Design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Code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view, place the insertion point on your page where you want the image inserted.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on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Insert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menu,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Locate your Photoshop PSD image file 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Select Image Source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by clicking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Browse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and navigating to it.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838200"/>
            <a:ext cx="8305800" cy="555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 CS5, you can import content from other applications, such as Microsoft Word and Excel, and insert into your Web pages.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includes four kinds of lists: ordered lists, unordered lists, definition lists, and nested lists.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Definition lists are used to display items in a glossary or when you are defining a term.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Dreamweaver, you can create internal links, external links, e-mail links, and links to named anchors.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Dreamweaver CS5 enables you to create a link by using the Point-To-File icon in the Property Inspector.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rollover image is an image, which changes when the mouse pointer moves over it.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Frames enable you to divide a browser window into multiple regions.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Photoshop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762000"/>
            <a:ext cx="81534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Image Preview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dialog box that appears as shown in the following figure, adjust optimization settings as needed and click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2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4000"/>
            <a:ext cx="4541322" cy="396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7150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Lastly, save the Web-ready image file to a location within your Website’s root folder.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Flash </a:t>
            </a:r>
            <a:r>
              <a:rPr lang="en-US" dirty="0" smtClean="0"/>
              <a:t>1-2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1143000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AA8A937F-D49C-41D9-A9B7-393386DA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Working with Lists, Tables, Links, and Frames / Session 2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Flash </a:t>
            </a:r>
            <a:r>
              <a:rPr lang="en-US" dirty="0" smtClean="0"/>
              <a:t>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838200"/>
          <a:ext cx="83820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1000" y="2971800"/>
            <a:ext cx="8382000" cy="524205"/>
            <a:chOff x="0" y="924398"/>
            <a:chExt cx="8382000" cy="600405"/>
          </a:xfrm>
          <a:gradFill>
            <a:gsLst>
              <a:gs pos="0">
                <a:schemeClr val="accent4">
                  <a:lumMod val="75000"/>
                </a:schemeClr>
              </a:gs>
              <a:gs pos="80000">
                <a:schemeClr val="accent3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</a:gra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SWF File Properties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3657600"/>
            <a:ext cx="8153400" cy="1524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 to Shockwave file properties, SWF file has the same properties, which you can set using the Property Inspector.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By default, you might be able to view only a few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view all the properties, click the expander arrow located on the lower right corner of the Property Inspector.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13802</TotalTime>
  <Words>8380</Words>
  <Application>Microsoft Office PowerPoint</Application>
  <PresentationFormat>On-screen Show (4:3)</PresentationFormat>
  <Paragraphs>612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3_Office Theme</vt:lpstr>
      <vt:lpstr>PowerPoint Presentation</vt:lpstr>
      <vt:lpstr>Objectives</vt:lpstr>
      <vt:lpstr>Working with External Applications</vt:lpstr>
      <vt:lpstr>Working with Fireworks</vt:lpstr>
      <vt:lpstr>Working with Photoshop 1-3</vt:lpstr>
      <vt:lpstr>Working with Photoshop 2-3</vt:lpstr>
      <vt:lpstr>Working with Photoshop 3-3</vt:lpstr>
      <vt:lpstr>Working with Flash 1-2</vt:lpstr>
      <vt:lpstr>Working with Flash 2-2</vt:lpstr>
      <vt:lpstr>AIR Extension for Dreamweaver 1-2</vt:lpstr>
      <vt:lpstr>AIR Extension for Dreamweaver 2-2</vt:lpstr>
      <vt:lpstr>Importing MS Office Documents 1-3</vt:lpstr>
      <vt:lpstr>Importing MS Office Documents 2-3</vt:lpstr>
      <vt:lpstr>Importing MS Office Documents 3-3</vt:lpstr>
      <vt:lpstr>Working with Lists 1-3</vt:lpstr>
      <vt:lpstr>Working with Lists 2-3</vt:lpstr>
      <vt:lpstr>Working with Lists 3-3</vt:lpstr>
      <vt:lpstr>Tables and Tabular Data 1-10</vt:lpstr>
      <vt:lpstr>Tables and Tabular Data 2-10</vt:lpstr>
      <vt:lpstr>Tables and Tabular Data 3-10</vt:lpstr>
      <vt:lpstr>Tables and Tabular Data 4-10</vt:lpstr>
      <vt:lpstr>Tables and Tabular Data 5-10</vt:lpstr>
      <vt:lpstr>Tables and Tabular Data 6-10</vt:lpstr>
      <vt:lpstr>Tables and Tabular Data 7-10</vt:lpstr>
      <vt:lpstr>Tables and Tabular Data 8-10</vt:lpstr>
      <vt:lpstr>Tables and Tabular Data 9-10</vt:lpstr>
      <vt:lpstr>Tables and Tabular Data 10-10</vt:lpstr>
      <vt:lpstr>Understanding Links 1-2</vt:lpstr>
      <vt:lpstr>Understanding Links 2-2</vt:lpstr>
      <vt:lpstr>Creating Links</vt:lpstr>
      <vt:lpstr>Linking with Property Inspector 1-3</vt:lpstr>
      <vt:lpstr>Linking with Property Inspector 2-3</vt:lpstr>
      <vt:lpstr>Linking with Property Inspector 3-3</vt:lpstr>
      <vt:lpstr>Attaching JavaScript to Links 1-2</vt:lpstr>
      <vt:lpstr>Attaching JavaScript to Links 2-2</vt:lpstr>
      <vt:lpstr>Point-To-File Icon </vt:lpstr>
      <vt:lpstr>Linking to a Specific Place </vt:lpstr>
      <vt:lpstr>E-mail Link </vt:lpstr>
      <vt:lpstr>Linking Using Hyperlink Command 1-2</vt:lpstr>
      <vt:lpstr>Linking Using Hyperlink Command 2-2</vt:lpstr>
      <vt:lpstr>Null and Script Links </vt:lpstr>
      <vt:lpstr>Modifying and Removing a Link</vt:lpstr>
      <vt:lpstr>Updating Links Automatically</vt:lpstr>
      <vt:lpstr>Image Maps 1-6</vt:lpstr>
      <vt:lpstr>Image Maps 2-6</vt:lpstr>
      <vt:lpstr>Image Maps 3-6</vt:lpstr>
      <vt:lpstr>Image Maps 4-6</vt:lpstr>
      <vt:lpstr>Image Maps 5-6</vt:lpstr>
      <vt:lpstr>Image Maps 6-6</vt:lpstr>
      <vt:lpstr>Rollover Images 1-3</vt:lpstr>
      <vt:lpstr>Rollover Images 2-3</vt:lpstr>
      <vt:lpstr>Rollover Images 3-3</vt:lpstr>
      <vt:lpstr>Frames 1-2</vt:lpstr>
      <vt:lpstr>Frames 2-2</vt:lpstr>
      <vt:lpstr>Frame and Frameset 1-3</vt:lpstr>
      <vt:lpstr>Frame and Frameset 2-3</vt:lpstr>
      <vt:lpstr>Frame and Frameset 3-3</vt:lpstr>
      <vt:lpstr>Controlling Frame Content </vt:lpstr>
      <vt:lpstr>Using JavaScript with Frames</vt:lpstr>
      <vt:lpstr>Summary</vt:lpstr>
    </vt:vector>
  </TitlesOfParts>
  <Company>Aptech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Binu John</cp:lastModifiedBy>
  <cp:revision>2431</cp:revision>
  <dcterms:created xsi:type="dcterms:W3CDTF">2006-08-16T00:00:00Z</dcterms:created>
  <dcterms:modified xsi:type="dcterms:W3CDTF">2012-09-06T10:49:30Z</dcterms:modified>
</cp:coreProperties>
</file>